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5" r:id="rId4"/>
    <p:sldMasterId id="2147483681" r:id="rId5"/>
    <p:sldMasterId id="2147483675" r:id="rId6"/>
    <p:sldMasterId id="2147483871" r:id="rId7"/>
    <p:sldMasterId id="2147483857" r:id="rId8"/>
    <p:sldMasterId id="2147484368" r:id="rId9"/>
  </p:sldMasterIdLst>
  <p:notesMasterIdLst>
    <p:notesMasterId r:id="rId27"/>
  </p:notesMasterIdLst>
  <p:handoutMasterIdLst>
    <p:handoutMasterId r:id="rId28"/>
  </p:handoutMasterIdLst>
  <p:sldIdLst>
    <p:sldId id="256" r:id="rId10"/>
    <p:sldId id="289" r:id="rId11"/>
    <p:sldId id="295" r:id="rId12"/>
    <p:sldId id="306" r:id="rId13"/>
    <p:sldId id="307" r:id="rId14"/>
    <p:sldId id="308" r:id="rId15"/>
    <p:sldId id="311" r:id="rId16"/>
    <p:sldId id="332" r:id="rId17"/>
    <p:sldId id="325" r:id="rId18"/>
    <p:sldId id="326" r:id="rId19"/>
    <p:sldId id="327" r:id="rId20"/>
    <p:sldId id="328" r:id="rId21"/>
    <p:sldId id="329" r:id="rId22"/>
    <p:sldId id="331" r:id="rId23"/>
    <p:sldId id="310" r:id="rId24"/>
    <p:sldId id="312" r:id="rId25"/>
    <p:sldId id="259" r:id="rId26"/>
  </p:sldIdLst>
  <p:sldSz cx="9144000" cy="5143500" type="screen16x9"/>
  <p:notesSz cx="6669088" cy="987266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444"/>
    <a:srgbClr val="EE7F00"/>
    <a:srgbClr val="343434"/>
    <a:srgbClr val="3E3E3D"/>
    <a:srgbClr val="E86A16"/>
    <a:srgbClr val="E05413"/>
    <a:srgbClr val="E76A17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2190" autoAdjust="0"/>
  </p:normalViewPr>
  <p:slideViewPr>
    <p:cSldViewPr>
      <p:cViewPr varScale="1">
        <p:scale>
          <a:sx n="82" d="100"/>
          <a:sy n="82" d="100"/>
        </p:scale>
        <p:origin x="552" y="58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10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938813-5533-4DF0-B5A8-D28062120928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005B9C8-EBBD-4EC0-945B-106C0218FF66}">
      <dgm:prSet phldrT="[Tekst]"/>
      <dgm:spPr>
        <a:solidFill>
          <a:srgbClr val="F57E00"/>
        </a:solidFill>
        <a:effectLst>
          <a:softEdge rad="0"/>
        </a:effectLst>
      </dgm:spPr>
      <dgm:t>
        <a:bodyPr/>
        <a:lstStyle/>
        <a:p>
          <a:r>
            <a:rPr lang="en-GB" dirty="0" err="1"/>
            <a:t>Propedeuse</a:t>
          </a:r>
          <a:endParaRPr lang="en-GB" dirty="0"/>
        </a:p>
      </dgm:t>
    </dgm:pt>
    <dgm:pt modelId="{3891B687-F6DE-4C64-9527-5C9E09BB7FA7}" type="parTrans" cxnId="{5271E401-CA58-45F9-84AF-AB030B8DE982}">
      <dgm:prSet/>
      <dgm:spPr/>
      <dgm:t>
        <a:bodyPr/>
        <a:lstStyle/>
        <a:p>
          <a:endParaRPr lang="en-GB"/>
        </a:p>
      </dgm:t>
    </dgm:pt>
    <dgm:pt modelId="{A9523560-0F25-43C0-8127-9C78EBD9F786}" type="sibTrans" cxnId="{5271E401-CA58-45F9-84AF-AB030B8DE982}">
      <dgm:prSet/>
      <dgm:spPr/>
      <dgm:t>
        <a:bodyPr/>
        <a:lstStyle/>
        <a:p>
          <a:endParaRPr lang="en-GB"/>
        </a:p>
      </dgm:t>
    </dgm:pt>
    <dgm:pt modelId="{DF511997-8472-4AED-A0A7-391E16D20E33}">
      <dgm:prSet phldrT="[Tekst]"/>
      <dgm:spPr>
        <a:solidFill>
          <a:schemeClr val="bg1">
            <a:lumMod val="75000"/>
          </a:schemeClr>
        </a:solidFill>
      </dgm:spPr>
      <dgm:t>
        <a:bodyPr/>
        <a:lstStyle/>
        <a:p>
          <a:r>
            <a:rPr lang="en-GB" dirty="0"/>
            <a:t>Business IT &amp; Management</a:t>
          </a:r>
        </a:p>
        <a:p>
          <a:r>
            <a:rPr lang="en-GB" dirty="0"/>
            <a:t>(BITM)</a:t>
          </a:r>
        </a:p>
      </dgm:t>
    </dgm:pt>
    <dgm:pt modelId="{15832B3C-927E-4BAB-9188-67E1F8E4C15D}" type="parTrans" cxnId="{1AE5A772-7770-4B8C-B53A-6715C3CB8116}">
      <dgm:prSet/>
      <dgm:spPr/>
      <dgm:t>
        <a:bodyPr/>
        <a:lstStyle/>
        <a:p>
          <a:endParaRPr lang="en-GB"/>
        </a:p>
      </dgm:t>
    </dgm:pt>
    <dgm:pt modelId="{71035FB6-FAA6-41CB-9771-95966EAB1DBC}" type="sibTrans" cxnId="{1AE5A772-7770-4B8C-B53A-6715C3CB8116}">
      <dgm:prSet/>
      <dgm:spPr/>
      <dgm:t>
        <a:bodyPr/>
        <a:lstStyle/>
        <a:p>
          <a:endParaRPr lang="en-GB"/>
        </a:p>
      </dgm:t>
    </dgm:pt>
    <dgm:pt modelId="{84485715-FFFD-4B6B-9FAB-D6E085B1D503}">
      <dgm:prSet phldrT="[Tekst]"/>
      <dgm:spPr>
        <a:solidFill>
          <a:srgbClr val="B6B6B6"/>
        </a:solidFill>
        <a:effectLst/>
      </dgm:spPr>
      <dgm:t>
        <a:bodyPr/>
        <a:lstStyle/>
        <a:p>
          <a:r>
            <a:rPr lang="en-GB" dirty="0"/>
            <a:t>Software Engineering</a:t>
          </a:r>
        </a:p>
        <a:p>
          <a:r>
            <a:rPr lang="en-GB" dirty="0"/>
            <a:t>(SE)</a:t>
          </a:r>
        </a:p>
      </dgm:t>
    </dgm:pt>
    <dgm:pt modelId="{C7A9FB54-F6C0-46E7-9A4F-68E5F20A8913}" type="parTrans" cxnId="{94F2B546-EA7E-4A95-828A-8AFE22F76198}">
      <dgm:prSet/>
      <dgm:spPr/>
      <dgm:t>
        <a:bodyPr/>
        <a:lstStyle/>
        <a:p>
          <a:endParaRPr lang="en-GB"/>
        </a:p>
      </dgm:t>
    </dgm:pt>
    <dgm:pt modelId="{A6F35D55-A66D-49D2-9153-3E0963BF67EC}" type="sibTrans" cxnId="{94F2B546-EA7E-4A95-828A-8AFE22F76198}">
      <dgm:prSet/>
      <dgm:spPr/>
      <dgm:t>
        <a:bodyPr/>
        <a:lstStyle/>
        <a:p>
          <a:endParaRPr lang="en-GB"/>
        </a:p>
      </dgm:t>
    </dgm:pt>
    <dgm:pt modelId="{6B047E8F-0220-4235-8DBD-5A903F5E3EF3}">
      <dgm:prSet phldrT="[Tekst]"/>
      <dgm:spPr>
        <a:solidFill>
          <a:srgbClr val="B6B6B6"/>
        </a:solidFill>
        <a:effectLst/>
      </dgm:spPr>
      <dgm:t>
        <a:bodyPr/>
        <a:lstStyle/>
        <a:p>
          <a:r>
            <a:rPr lang="en-GB" dirty="0"/>
            <a:t>Network Security Engineering</a:t>
          </a:r>
        </a:p>
        <a:p>
          <a:r>
            <a:rPr lang="en-GB" dirty="0"/>
            <a:t>(NSE)</a:t>
          </a:r>
        </a:p>
      </dgm:t>
    </dgm:pt>
    <dgm:pt modelId="{42082937-9ACD-4C98-B393-8964F2BF3B31}" type="parTrans" cxnId="{19BADF1F-93DB-45E3-89CC-27688AB94C14}">
      <dgm:prSet/>
      <dgm:spPr/>
      <dgm:t>
        <a:bodyPr/>
        <a:lstStyle/>
        <a:p>
          <a:endParaRPr lang="en-GB"/>
        </a:p>
      </dgm:t>
    </dgm:pt>
    <dgm:pt modelId="{C9E500A0-AF8A-4831-B6DB-451102F3E188}" type="sibTrans" cxnId="{19BADF1F-93DB-45E3-89CC-27688AB94C14}">
      <dgm:prSet/>
      <dgm:spPr/>
      <dgm:t>
        <a:bodyPr/>
        <a:lstStyle/>
        <a:p>
          <a:endParaRPr lang="en-GB"/>
        </a:p>
      </dgm:t>
    </dgm:pt>
    <dgm:pt modelId="{ACDA01F0-E010-48DC-A7FB-E323CE95FF6D}" type="pres">
      <dgm:prSet presAssocID="{C6938813-5533-4DF0-B5A8-D2806212092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403EE98-5801-4E59-A91A-1DB308E6DCC6}" type="pres">
      <dgm:prSet presAssocID="{9005B9C8-EBBD-4EC0-945B-106C0218FF66}" presName="hierRoot1" presStyleCnt="0">
        <dgm:presLayoutVars>
          <dgm:hierBranch val="init"/>
        </dgm:presLayoutVars>
      </dgm:prSet>
      <dgm:spPr/>
    </dgm:pt>
    <dgm:pt modelId="{45F10DEB-9B6B-4103-960D-0D91C069505F}" type="pres">
      <dgm:prSet presAssocID="{9005B9C8-EBBD-4EC0-945B-106C0218FF66}" presName="rootComposite1" presStyleCnt="0"/>
      <dgm:spPr/>
    </dgm:pt>
    <dgm:pt modelId="{BF9A279C-BBB3-4058-9FEF-2CDDCC7FE116}" type="pres">
      <dgm:prSet presAssocID="{9005B9C8-EBBD-4EC0-945B-106C0218FF66}" presName="rootText1" presStyleLbl="node0" presStyleIdx="0" presStyleCnt="1">
        <dgm:presLayoutVars>
          <dgm:chPref val="3"/>
        </dgm:presLayoutVars>
      </dgm:prSet>
      <dgm:spPr/>
    </dgm:pt>
    <dgm:pt modelId="{EDC6D68C-7E55-40ED-A460-E0036E81A4F4}" type="pres">
      <dgm:prSet presAssocID="{9005B9C8-EBBD-4EC0-945B-106C0218FF66}" presName="rootConnector1" presStyleLbl="node1" presStyleIdx="0" presStyleCnt="0"/>
      <dgm:spPr/>
    </dgm:pt>
    <dgm:pt modelId="{A90765B1-809C-4B7D-8A9C-1D6F978CABD1}" type="pres">
      <dgm:prSet presAssocID="{9005B9C8-EBBD-4EC0-945B-106C0218FF66}" presName="hierChild2" presStyleCnt="0"/>
      <dgm:spPr/>
    </dgm:pt>
    <dgm:pt modelId="{5A5DC34E-537C-44AD-A718-B2D579123B57}" type="pres">
      <dgm:prSet presAssocID="{15832B3C-927E-4BAB-9188-67E1F8E4C15D}" presName="Name64" presStyleLbl="parChTrans1D2" presStyleIdx="0" presStyleCnt="3"/>
      <dgm:spPr/>
    </dgm:pt>
    <dgm:pt modelId="{C520114A-B2EE-4442-81E9-333BF9F43392}" type="pres">
      <dgm:prSet presAssocID="{DF511997-8472-4AED-A0A7-391E16D20E33}" presName="hierRoot2" presStyleCnt="0">
        <dgm:presLayoutVars>
          <dgm:hierBranch val="init"/>
        </dgm:presLayoutVars>
      </dgm:prSet>
      <dgm:spPr/>
    </dgm:pt>
    <dgm:pt modelId="{B08D4637-2B58-4ABF-96D9-578CE38460F8}" type="pres">
      <dgm:prSet presAssocID="{DF511997-8472-4AED-A0A7-391E16D20E33}" presName="rootComposite" presStyleCnt="0"/>
      <dgm:spPr/>
    </dgm:pt>
    <dgm:pt modelId="{F1C4EEF0-CBB2-423A-869D-D121BCFC1E69}" type="pres">
      <dgm:prSet presAssocID="{DF511997-8472-4AED-A0A7-391E16D20E33}" presName="rootText" presStyleLbl="node2" presStyleIdx="0" presStyleCnt="3">
        <dgm:presLayoutVars>
          <dgm:chPref val="3"/>
        </dgm:presLayoutVars>
      </dgm:prSet>
      <dgm:spPr/>
    </dgm:pt>
    <dgm:pt modelId="{6BFCFEB9-D1E9-463F-A6C3-03C03C0919F9}" type="pres">
      <dgm:prSet presAssocID="{DF511997-8472-4AED-A0A7-391E16D20E33}" presName="rootConnector" presStyleLbl="node2" presStyleIdx="0" presStyleCnt="3"/>
      <dgm:spPr/>
    </dgm:pt>
    <dgm:pt modelId="{9806518B-D495-487D-8D63-ABEC0A024A5D}" type="pres">
      <dgm:prSet presAssocID="{DF511997-8472-4AED-A0A7-391E16D20E33}" presName="hierChild4" presStyleCnt="0"/>
      <dgm:spPr/>
    </dgm:pt>
    <dgm:pt modelId="{AF4382C3-396A-463B-A5F0-1BF0DA2CC64F}" type="pres">
      <dgm:prSet presAssocID="{DF511997-8472-4AED-A0A7-391E16D20E33}" presName="hierChild5" presStyleCnt="0"/>
      <dgm:spPr/>
    </dgm:pt>
    <dgm:pt modelId="{0E4C2D1E-5CA4-4170-A7DF-47B5FFAEACAF}" type="pres">
      <dgm:prSet presAssocID="{C7A9FB54-F6C0-46E7-9A4F-68E5F20A8913}" presName="Name64" presStyleLbl="parChTrans1D2" presStyleIdx="1" presStyleCnt="3"/>
      <dgm:spPr/>
    </dgm:pt>
    <dgm:pt modelId="{C7F931C6-9A18-480B-BA2D-C0ECEB5872CC}" type="pres">
      <dgm:prSet presAssocID="{84485715-FFFD-4B6B-9FAB-D6E085B1D503}" presName="hierRoot2" presStyleCnt="0">
        <dgm:presLayoutVars>
          <dgm:hierBranch val="init"/>
        </dgm:presLayoutVars>
      </dgm:prSet>
      <dgm:spPr/>
    </dgm:pt>
    <dgm:pt modelId="{2FA66D4D-21FE-492B-BCCA-3501342184C7}" type="pres">
      <dgm:prSet presAssocID="{84485715-FFFD-4B6B-9FAB-D6E085B1D503}" presName="rootComposite" presStyleCnt="0"/>
      <dgm:spPr/>
    </dgm:pt>
    <dgm:pt modelId="{EC869638-2147-4257-8F41-A1CBCE3FB990}" type="pres">
      <dgm:prSet presAssocID="{84485715-FFFD-4B6B-9FAB-D6E085B1D503}" presName="rootText" presStyleLbl="node2" presStyleIdx="1" presStyleCnt="3" custScaleY="105925" custLinFactNeighborX="329" custLinFactNeighborY="-757">
        <dgm:presLayoutVars>
          <dgm:chPref val="3"/>
        </dgm:presLayoutVars>
      </dgm:prSet>
      <dgm:spPr/>
    </dgm:pt>
    <dgm:pt modelId="{06BD080B-D894-44F4-A0A7-0C7BB212D5D6}" type="pres">
      <dgm:prSet presAssocID="{84485715-FFFD-4B6B-9FAB-D6E085B1D503}" presName="rootConnector" presStyleLbl="node2" presStyleIdx="1" presStyleCnt="3"/>
      <dgm:spPr/>
    </dgm:pt>
    <dgm:pt modelId="{F6106CB6-820C-48A4-A9B2-C98742003541}" type="pres">
      <dgm:prSet presAssocID="{84485715-FFFD-4B6B-9FAB-D6E085B1D503}" presName="hierChild4" presStyleCnt="0"/>
      <dgm:spPr/>
    </dgm:pt>
    <dgm:pt modelId="{A9DDA614-B11C-4917-94C8-9E30A32010D6}" type="pres">
      <dgm:prSet presAssocID="{84485715-FFFD-4B6B-9FAB-D6E085B1D503}" presName="hierChild5" presStyleCnt="0"/>
      <dgm:spPr/>
    </dgm:pt>
    <dgm:pt modelId="{C36494FF-8107-4326-9B58-6E2002FFF6BF}" type="pres">
      <dgm:prSet presAssocID="{42082937-9ACD-4C98-B393-8964F2BF3B31}" presName="Name64" presStyleLbl="parChTrans1D2" presStyleIdx="2" presStyleCnt="3"/>
      <dgm:spPr/>
    </dgm:pt>
    <dgm:pt modelId="{E6B36A30-26F7-4BEE-BAD4-005162B76060}" type="pres">
      <dgm:prSet presAssocID="{6B047E8F-0220-4235-8DBD-5A903F5E3EF3}" presName="hierRoot2" presStyleCnt="0">
        <dgm:presLayoutVars>
          <dgm:hierBranch val="init"/>
        </dgm:presLayoutVars>
      </dgm:prSet>
      <dgm:spPr/>
    </dgm:pt>
    <dgm:pt modelId="{0E2853AF-0675-4E1F-8D03-C076722EA369}" type="pres">
      <dgm:prSet presAssocID="{6B047E8F-0220-4235-8DBD-5A903F5E3EF3}" presName="rootComposite" presStyleCnt="0"/>
      <dgm:spPr/>
    </dgm:pt>
    <dgm:pt modelId="{BBF5EFF9-E260-45DC-AE69-CBEDE092FF67}" type="pres">
      <dgm:prSet presAssocID="{6B047E8F-0220-4235-8DBD-5A903F5E3EF3}" presName="rootText" presStyleLbl="node2" presStyleIdx="2" presStyleCnt="3">
        <dgm:presLayoutVars>
          <dgm:chPref val="3"/>
        </dgm:presLayoutVars>
      </dgm:prSet>
      <dgm:spPr/>
    </dgm:pt>
    <dgm:pt modelId="{CBF121E7-BB7A-489C-BA21-BA29BDEF049D}" type="pres">
      <dgm:prSet presAssocID="{6B047E8F-0220-4235-8DBD-5A903F5E3EF3}" presName="rootConnector" presStyleLbl="node2" presStyleIdx="2" presStyleCnt="3"/>
      <dgm:spPr/>
    </dgm:pt>
    <dgm:pt modelId="{4C679B7D-39AC-40FA-BAB7-15BD2B9E861A}" type="pres">
      <dgm:prSet presAssocID="{6B047E8F-0220-4235-8DBD-5A903F5E3EF3}" presName="hierChild4" presStyleCnt="0"/>
      <dgm:spPr/>
    </dgm:pt>
    <dgm:pt modelId="{EE9EA400-CAB1-42C4-8FDD-93DA05AB0751}" type="pres">
      <dgm:prSet presAssocID="{6B047E8F-0220-4235-8DBD-5A903F5E3EF3}" presName="hierChild5" presStyleCnt="0"/>
      <dgm:spPr/>
    </dgm:pt>
    <dgm:pt modelId="{8A4C312A-C81C-42AA-9E21-CE9B92F52E59}" type="pres">
      <dgm:prSet presAssocID="{9005B9C8-EBBD-4EC0-945B-106C0218FF66}" presName="hierChild3" presStyleCnt="0"/>
      <dgm:spPr/>
    </dgm:pt>
  </dgm:ptLst>
  <dgm:cxnLst>
    <dgm:cxn modelId="{5271E401-CA58-45F9-84AF-AB030B8DE982}" srcId="{C6938813-5533-4DF0-B5A8-D28062120928}" destId="{9005B9C8-EBBD-4EC0-945B-106C0218FF66}" srcOrd="0" destOrd="0" parTransId="{3891B687-F6DE-4C64-9527-5C9E09BB7FA7}" sibTransId="{A9523560-0F25-43C0-8127-9C78EBD9F786}"/>
    <dgm:cxn modelId="{2F4FC60A-F9BD-4F49-A54A-F06FCE36A1B8}" type="presOf" srcId="{9005B9C8-EBBD-4EC0-945B-106C0218FF66}" destId="{EDC6D68C-7E55-40ED-A460-E0036E81A4F4}" srcOrd="1" destOrd="0" presId="urn:microsoft.com/office/officeart/2009/3/layout/HorizontalOrganizationChart"/>
    <dgm:cxn modelId="{F2077C0E-79D2-42CC-839B-AA331FDE464C}" type="presOf" srcId="{9005B9C8-EBBD-4EC0-945B-106C0218FF66}" destId="{BF9A279C-BBB3-4058-9FEF-2CDDCC7FE116}" srcOrd="0" destOrd="0" presId="urn:microsoft.com/office/officeart/2009/3/layout/HorizontalOrganizationChart"/>
    <dgm:cxn modelId="{19BADF1F-93DB-45E3-89CC-27688AB94C14}" srcId="{9005B9C8-EBBD-4EC0-945B-106C0218FF66}" destId="{6B047E8F-0220-4235-8DBD-5A903F5E3EF3}" srcOrd="2" destOrd="0" parTransId="{42082937-9ACD-4C98-B393-8964F2BF3B31}" sibTransId="{C9E500A0-AF8A-4831-B6DB-451102F3E188}"/>
    <dgm:cxn modelId="{AD2A4820-4985-4C9F-A196-C06237EFD804}" type="presOf" srcId="{84485715-FFFD-4B6B-9FAB-D6E085B1D503}" destId="{06BD080B-D894-44F4-A0A7-0C7BB212D5D6}" srcOrd="1" destOrd="0" presId="urn:microsoft.com/office/officeart/2009/3/layout/HorizontalOrganizationChart"/>
    <dgm:cxn modelId="{CF94EB3B-0F4D-4F3B-964E-E0475D262E41}" type="presOf" srcId="{42082937-9ACD-4C98-B393-8964F2BF3B31}" destId="{C36494FF-8107-4326-9B58-6E2002FFF6BF}" srcOrd="0" destOrd="0" presId="urn:microsoft.com/office/officeart/2009/3/layout/HorizontalOrganizationChart"/>
    <dgm:cxn modelId="{94F2B546-EA7E-4A95-828A-8AFE22F76198}" srcId="{9005B9C8-EBBD-4EC0-945B-106C0218FF66}" destId="{84485715-FFFD-4B6B-9FAB-D6E085B1D503}" srcOrd="1" destOrd="0" parTransId="{C7A9FB54-F6C0-46E7-9A4F-68E5F20A8913}" sibTransId="{A6F35D55-A66D-49D2-9153-3E0963BF67EC}"/>
    <dgm:cxn modelId="{61823E68-01FD-466F-8D35-0F3EF1F57A89}" type="presOf" srcId="{C6938813-5533-4DF0-B5A8-D28062120928}" destId="{ACDA01F0-E010-48DC-A7FB-E323CE95FF6D}" srcOrd="0" destOrd="0" presId="urn:microsoft.com/office/officeart/2009/3/layout/HorizontalOrganizationChart"/>
    <dgm:cxn modelId="{F9355170-2524-4D46-A7F6-FBBA17D4BEFA}" type="presOf" srcId="{15832B3C-927E-4BAB-9188-67E1F8E4C15D}" destId="{5A5DC34E-537C-44AD-A718-B2D579123B57}" srcOrd="0" destOrd="0" presId="urn:microsoft.com/office/officeart/2009/3/layout/HorizontalOrganizationChart"/>
    <dgm:cxn modelId="{1AE5A772-7770-4B8C-B53A-6715C3CB8116}" srcId="{9005B9C8-EBBD-4EC0-945B-106C0218FF66}" destId="{DF511997-8472-4AED-A0A7-391E16D20E33}" srcOrd="0" destOrd="0" parTransId="{15832B3C-927E-4BAB-9188-67E1F8E4C15D}" sibTransId="{71035FB6-FAA6-41CB-9771-95966EAB1DBC}"/>
    <dgm:cxn modelId="{E7ACF153-3B6C-493D-A017-39DF27DD1E52}" type="presOf" srcId="{6B047E8F-0220-4235-8DBD-5A903F5E3EF3}" destId="{CBF121E7-BB7A-489C-BA21-BA29BDEF049D}" srcOrd="1" destOrd="0" presId="urn:microsoft.com/office/officeart/2009/3/layout/HorizontalOrganizationChart"/>
    <dgm:cxn modelId="{EE70C58C-538F-4BD5-8680-B1C25A5A6359}" type="presOf" srcId="{84485715-FFFD-4B6B-9FAB-D6E085B1D503}" destId="{EC869638-2147-4257-8F41-A1CBCE3FB990}" srcOrd="0" destOrd="0" presId="urn:microsoft.com/office/officeart/2009/3/layout/HorizontalOrganizationChart"/>
    <dgm:cxn modelId="{E3706D93-069F-46FF-AE58-40C8DE19A175}" type="presOf" srcId="{DF511997-8472-4AED-A0A7-391E16D20E33}" destId="{6BFCFEB9-D1E9-463F-A6C3-03C03C0919F9}" srcOrd="1" destOrd="0" presId="urn:microsoft.com/office/officeart/2009/3/layout/HorizontalOrganizationChart"/>
    <dgm:cxn modelId="{32E6DBB8-7905-4BDA-8218-71368F2061E9}" type="presOf" srcId="{6B047E8F-0220-4235-8DBD-5A903F5E3EF3}" destId="{BBF5EFF9-E260-45DC-AE69-CBEDE092FF67}" srcOrd="0" destOrd="0" presId="urn:microsoft.com/office/officeart/2009/3/layout/HorizontalOrganizationChart"/>
    <dgm:cxn modelId="{FD7052C6-5F8B-4E05-A808-91C01FAB7E28}" type="presOf" srcId="{DF511997-8472-4AED-A0A7-391E16D20E33}" destId="{F1C4EEF0-CBB2-423A-869D-D121BCFC1E69}" srcOrd="0" destOrd="0" presId="urn:microsoft.com/office/officeart/2009/3/layout/HorizontalOrganizationChart"/>
    <dgm:cxn modelId="{05897BE1-F697-42CE-810E-155CEBB699C4}" type="presOf" srcId="{C7A9FB54-F6C0-46E7-9A4F-68E5F20A8913}" destId="{0E4C2D1E-5CA4-4170-A7DF-47B5FFAEACAF}" srcOrd="0" destOrd="0" presId="urn:microsoft.com/office/officeart/2009/3/layout/HorizontalOrganizationChart"/>
    <dgm:cxn modelId="{AB8BB593-183E-40A1-BE6E-C2D1034D2B2D}" type="presParOf" srcId="{ACDA01F0-E010-48DC-A7FB-E323CE95FF6D}" destId="{4403EE98-5801-4E59-A91A-1DB308E6DCC6}" srcOrd="0" destOrd="0" presId="urn:microsoft.com/office/officeart/2009/3/layout/HorizontalOrganizationChart"/>
    <dgm:cxn modelId="{17BF3B50-919C-4977-BAC5-2A796A0E879E}" type="presParOf" srcId="{4403EE98-5801-4E59-A91A-1DB308E6DCC6}" destId="{45F10DEB-9B6B-4103-960D-0D91C069505F}" srcOrd="0" destOrd="0" presId="urn:microsoft.com/office/officeart/2009/3/layout/HorizontalOrganizationChart"/>
    <dgm:cxn modelId="{0C40DCAF-0506-43DB-A493-7E377A8A94EB}" type="presParOf" srcId="{45F10DEB-9B6B-4103-960D-0D91C069505F}" destId="{BF9A279C-BBB3-4058-9FEF-2CDDCC7FE116}" srcOrd="0" destOrd="0" presId="urn:microsoft.com/office/officeart/2009/3/layout/HorizontalOrganizationChart"/>
    <dgm:cxn modelId="{661032B4-3779-4BD6-AF25-67B32C63D507}" type="presParOf" srcId="{45F10DEB-9B6B-4103-960D-0D91C069505F}" destId="{EDC6D68C-7E55-40ED-A460-E0036E81A4F4}" srcOrd="1" destOrd="0" presId="urn:microsoft.com/office/officeart/2009/3/layout/HorizontalOrganizationChart"/>
    <dgm:cxn modelId="{D355A93C-2DEB-4571-9C74-90FA46F49F27}" type="presParOf" srcId="{4403EE98-5801-4E59-A91A-1DB308E6DCC6}" destId="{A90765B1-809C-4B7D-8A9C-1D6F978CABD1}" srcOrd="1" destOrd="0" presId="urn:microsoft.com/office/officeart/2009/3/layout/HorizontalOrganizationChart"/>
    <dgm:cxn modelId="{4CA6D156-55A8-4EC0-BEC6-B387E331DABE}" type="presParOf" srcId="{A90765B1-809C-4B7D-8A9C-1D6F978CABD1}" destId="{5A5DC34E-537C-44AD-A718-B2D579123B57}" srcOrd="0" destOrd="0" presId="urn:microsoft.com/office/officeart/2009/3/layout/HorizontalOrganizationChart"/>
    <dgm:cxn modelId="{2439C185-718A-43DE-B5C4-38D0A61A9C76}" type="presParOf" srcId="{A90765B1-809C-4B7D-8A9C-1D6F978CABD1}" destId="{C520114A-B2EE-4442-81E9-333BF9F43392}" srcOrd="1" destOrd="0" presId="urn:microsoft.com/office/officeart/2009/3/layout/HorizontalOrganizationChart"/>
    <dgm:cxn modelId="{1E149360-935F-4B4A-B284-B2C1A84CEBB2}" type="presParOf" srcId="{C520114A-B2EE-4442-81E9-333BF9F43392}" destId="{B08D4637-2B58-4ABF-96D9-578CE38460F8}" srcOrd="0" destOrd="0" presId="urn:microsoft.com/office/officeart/2009/3/layout/HorizontalOrganizationChart"/>
    <dgm:cxn modelId="{33C370A1-EE3F-45CD-98BC-38A514A0525E}" type="presParOf" srcId="{B08D4637-2B58-4ABF-96D9-578CE38460F8}" destId="{F1C4EEF0-CBB2-423A-869D-D121BCFC1E69}" srcOrd="0" destOrd="0" presId="urn:microsoft.com/office/officeart/2009/3/layout/HorizontalOrganizationChart"/>
    <dgm:cxn modelId="{752FC87C-3C35-4491-A998-0AD8697A09DB}" type="presParOf" srcId="{B08D4637-2B58-4ABF-96D9-578CE38460F8}" destId="{6BFCFEB9-D1E9-463F-A6C3-03C03C0919F9}" srcOrd="1" destOrd="0" presId="urn:microsoft.com/office/officeart/2009/3/layout/HorizontalOrganizationChart"/>
    <dgm:cxn modelId="{A4B4E307-73B8-4433-9975-1523E81DA3F2}" type="presParOf" srcId="{C520114A-B2EE-4442-81E9-333BF9F43392}" destId="{9806518B-D495-487D-8D63-ABEC0A024A5D}" srcOrd="1" destOrd="0" presId="urn:microsoft.com/office/officeart/2009/3/layout/HorizontalOrganizationChart"/>
    <dgm:cxn modelId="{5F6ECCB8-F1E3-47E6-85CF-66C1C5BA852A}" type="presParOf" srcId="{C520114A-B2EE-4442-81E9-333BF9F43392}" destId="{AF4382C3-396A-463B-A5F0-1BF0DA2CC64F}" srcOrd="2" destOrd="0" presId="urn:microsoft.com/office/officeart/2009/3/layout/HorizontalOrganizationChart"/>
    <dgm:cxn modelId="{3B5A91F5-8FCE-4FB3-8CA8-CFE7EF333311}" type="presParOf" srcId="{A90765B1-809C-4B7D-8A9C-1D6F978CABD1}" destId="{0E4C2D1E-5CA4-4170-A7DF-47B5FFAEACAF}" srcOrd="2" destOrd="0" presId="urn:microsoft.com/office/officeart/2009/3/layout/HorizontalOrganizationChart"/>
    <dgm:cxn modelId="{0F7AA1DA-7D9A-4A30-8CC3-F5F02DA04DFF}" type="presParOf" srcId="{A90765B1-809C-4B7D-8A9C-1D6F978CABD1}" destId="{C7F931C6-9A18-480B-BA2D-C0ECEB5872CC}" srcOrd="3" destOrd="0" presId="urn:microsoft.com/office/officeart/2009/3/layout/HorizontalOrganizationChart"/>
    <dgm:cxn modelId="{E9F7A71F-1810-485B-A1E7-ABE53A0DFC92}" type="presParOf" srcId="{C7F931C6-9A18-480B-BA2D-C0ECEB5872CC}" destId="{2FA66D4D-21FE-492B-BCCA-3501342184C7}" srcOrd="0" destOrd="0" presId="urn:microsoft.com/office/officeart/2009/3/layout/HorizontalOrganizationChart"/>
    <dgm:cxn modelId="{F4F3C140-A1B0-4D03-972D-C20B38A0C9AC}" type="presParOf" srcId="{2FA66D4D-21FE-492B-BCCA-3501342184C7}" destId="{EC869638-2147-4257-8F41-A1CBCE3FB990}" srcOrd="0" destOrd="0" presId="urn:microsoft.com/office/officeart/2009/3/layout/HorizontalOrganizationChart"/>
    <dgm:cxn modelId="{9F873B26-9994-4045-81E6-88B5DE8DB395}" type="presParOf" srcId="{2FA66D4D-21FE-492B-BCCA-3501342184C7}" destId="{06BD080B-D894-44F4-A0A7-0C7BB212D5D6}" srcOrd="1" destOrd="0" presId="urn:microsoft.com/office/officeart/2009/3/layout/HorizontalOrganizationChart"/>
    <dgm:cxn modelId="{29BF1546-AB09-46CE-9AC1-CAFFB63E3817}" type="presParOf" srcId="{C7F931C6-9A18-480B-BA2D-C0ECEB5872CC}" destId="{F6106CB6-820C-48A4-A9B2-C98742003541}" srcOrd="1" destOrd="0" presId="urn:microsoft.com/office/officeart/2009/3/layout/HorizontalOrganizationChart"/>
    <dgm:cxn modelId="{950DA435-6018-4A8A-86FD-6031A3AF5F7D}" type="presParOf" srcId="{C7F931C6-9A18-480B-BA2D-C0ECEB5872CC}" destId="{A9DDA614-B11C-4917-94C8-9E30A32010D6}" srcOrd="2" destOrd="0" presId="urn:microsoft.com/office/officeart/2009/3/layout/HorizontalOrganizationChart"/>
    <dgm:cxn modelId="{6AE0B359-00AA-46CE-A811-ED8B351463A8}" type="presParOf" srcId="{A90765B1-809C-4B7D-8A9C-1D6F978CABD1}" destId="{C36494FF-8107-4326-9B58-6E2002FFF6BF}" srcOrd="4" destOrd="0" presId="urn:microsoft.com/office/officeart/2009/3/layout/HorizontalOrganizationChart"/>
    <dgm:cxn modelId="{F4F9A3D9-36A2-415D-9547-215290EB4E02}" type="presParOf" srcId="{A90765B1-809C-4B7D-8A9C-1D6F978CABD1}" destId="{E6B36A30-26F7-4BEE-BAD4-005162B76060}" srcOrd="5" destOrd="0" presId="urn:microsoft.com/office/officeart/2009/3/layout/HorizontalOrganizationChart"/>
    <dgm:cxn modelId="{47EC51F2-9625-4187-BD62-7DC20A574BAC}" type="presParOf" srcId="{E6B36A30-26F7-4BEE-BAD4-005162B76060}" destId="{0E2853AF-0675-4E1F-8D03-C076722EA369}" srcOrd="0" destOrd="0" presId="urn:microsoft.com/office/officeart/2009/3/layout/HorizontalOrganizationChart"/>
    <dgm:cxn modelId="{3CE24B9A-23E1-4DEB-AEBE-34F2842EA45E}" type="presParOf" srcId="{0E2853AF-0675-4E1F-8D03-C076722EA369}" destId="{BBF5EFF9-E260-45DC-AE69-CBEDE092FF67}" srcOrd="0" destOrd="0" presId="urn:microsoft.com/office/officeart/2009/3/layout/HorizontalOrganizationChart"/>
    <dgm:cxn modelId="{130A0F24-57B5-4364-BB37-BB5D73B5706A}" type="presParOf" srcId="{0E2853AF-0675-4E1F-8D03-C076722EA369}" destId="{CBF121E7-BB7A-489C-BA21-BA29BDEF049D}" srcOrd="1" destOrd="0" presId="urn:microsoft.com/office/officeart/2009/3/layout/HorizontalOrganizationChart"/>
    <dgm:cxn modelId="{B33C08BD-9287-41C4-80AA-9A4C1DEC2B75}" type="presParOf" srcId="{E6B36A30-26F7-4BEE-BAD4-005162B76060}" destId="{4C679B7D-39AC-40FA-BAB7-15BD2B9E861A}" srcOrd="1" destOrd="0" presId="urn:microsoft.com/office/officeart/2009/3/layout/HorizontalOrganizationChart"/>
    <dgm:cxn modelId="{A8961C36-5394-4024-ACAA-D9EA6C900406}" type="presParOf" srcId="{E6B36A30-26F7-4BEE-BAD4-005162B76060}" destId="{EE9EA400-CAB1-42C4-8FDD-93DA05AB0751}" srcOrd="2" destOrd="0" presId="urn:microsoft.com/office/officeart/2009/3/layout/HorizontalOrganizationChart"/>
    <dgm:cxn modelId="{4D949B2F-1C2A-4875-AA8B-3F8D5BCA19BC}" type="presParOf" srcId="{4403EE98-5801-4E59-A91A-1DB308E6DCC6}" destId="{8A4C312A-C81C-42AA-9E21-CE9B92F52E59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6494FF-8107-4326-9B58-6E2002FFF6BF}">
      <dsp:nvSpPr>
        <dsp:cNvPr id="0" name=""/>
        <dsp:cNvSpPr/>
      </dsp:nvSpPr>
      <dsp:spPr>
        <a:xfrm>
          <a:off x="2889496" y="1650941"/>
          <a:ext cx="557710" cy="12242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78855" y="0"/>
              </a:lnTo>
              <a:lnTo>
                <a:pt x="278855" y="1224273"/>
              </a:lnTo>
              <a:lnTo>
                <a:pt x="557710" y="122427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4C2D1E-5CA4-4170-A7DF-47B5FFAEACAF}">
      <dsp:nvSpPr>
        <dsp:cNvPr id="0" name=""/>
        <dsp:cNvSpPr/>
      </dsp:nvSpPr>
      <dsp:spPr>
        <a:xfrm>
          <a:off x="2889496" y="1598782"/>
          <a:ext cx="56688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2158"/>
              </a:moveTo>
              <a:lnTo>
                <a:pt x="288029" y="52158"/>
              </a:lnTo>
              <a:lnTo>
                <a:pt x="288029" y="45720"/>
              </a:lnTo>
              <a:lnTo>
                <a:pt x="566884" y="4572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5DC34E-537C-44AD-A718-B2D579123B57}">
      <dsp:nvSpPr>
        <dsp:cNvPr id="0" name=""/>
        <dsp:cNvSpPr/>
      </dsp:nvSpPr>
      <dsp:spPr>
        <a:xfrm>
          <a:off x="2889496" y="426667"/>
          <a:ext cx="557710" cy="1224273"/>
        </a:xfrm>
        <a:custGeom>
          <a:avLst/>
          <a:gdLst/>
          <a:ahLst/>
          <a:cxnLst/>
          <a:rect l="0" t="0" r="0" b="0"/>
          <a:pathLst>
            <a:path>
              <a:moveTo>
                <a:pt x="0" y="1224273"/>
              </a:moveTo>
              <a:lnTo>
                <a:pt x="278855" y="1224273"/>
              </a:lnTo>
              <a:lnTo>
                <a:pt x="278855" y="0"/>
              </a:lnTo>
              <a:lnTo>
                <a:pt x="557710" y="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A279C-BBB3-4058-9FEF-2CDDCC7FE116}">
      <dsp:nvSpPr>
        <dsp:cNvPr id="0" name=""/>
        <dsp:cNvSpPr/>
      </dsp:nvSpPr>
      <dsp:spPr>
        <a:xfrm>
          <a:off x="100944" y="1225686"/>
          <a:ext cx="2788551" cy="850508"/>
        </a:xfrm>
        <a:prstGeom prst="rect">
          <a:avLst/>
        </a:prstGeom>
        <a:solidFill>
          <a:srgbClr val="F57E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0"/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/>
            <a:t>Propedeuse</a:t>
          </a:r>
          <a:endParaRPr lang="en-GB" sz="1800" kern="1200" dirty="0"/>
        </a:p>
      </dsp:txBody>
      <dsp:txXfrm>
        <a:off x="100944" y="1225686"/>
        <a:ext cx="2788551" cy="850508"/>
      </dsp:txXfrm>
    </dsp:sp>
    <dsp:sp modelId="{F1C4EEF0-CBB2-423A-869D-D121BCFC1E69}">
      <dsp:nvSpPr>
        <dsp:cNvPr id="0" name=""/>
        <dsp:cNvSpPr/>
      </dsp:nvSpPr>
      <dsp:spPr>
        <a:xfrm>
          <a:off x="3447207" y="1413"/>
          <a:ext cx="2788551" cy="850508"/>
        </a:xfrm>
        <a:prstGeom prst="rect">
          <a:avLst/>
        </a:prstGeom>
        <a:solidFill>
          <a:schemeClr val="bg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Business IT &amp; Management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(BITM)</a:t>
          </a:r>
        </a:p>
      </dsp:txBody>
      <dsp:txXfrm>
        <a:off x="3447207" y="1413"/>
        <a:ext cx="2788551" cy="850508"/>
      </dsp:txXfrm>
    </dsp:sp>
    <dsp:sp modelId="{EC869638-2147-4257-8F41-A1CBCE3FB990}">
      <dsp:nvSpPr>
        <dsp:cNvPr id="0" name=""/>
        <dsp:cNvSpPr/>
      </dsp:nvSpPr>
      <dsp:spPr>
        <a:xfrm>
          <a:off x="3456381" y="1194052"/>
          <a:ext cx="2788551" cy="900900"/>
        </a:xfrm>
        <a:prstGeom prst="rect">
          <a:avLst/>
        </a:prstGeom>
        <a:solidFill>
          <a:srgbClr val="B6B6B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Software Engineering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(SE)</a:t>
          </a:r>
        </a:p>
      </dsp:txBody>
      <dsp:txXfrm>
        <a:off x="3456381" y="1194052"/>
        <a:ext cx="2788551" cy="900900"/>
      </dsp:txXfrm>
    </dsp:sp>
    <dsp:sp modelId="{BBF5EFF9-E260-45DC-AE69-CBEDE092FF67}">
      <dsp:nvSpPr>
        <dsp:cNvPr id="0" name=""/>
        <dsp:cNvSpPr/>
      </dsp:nvSpPr>
      <dsp:spPr>
        <a:xfrm>
          <a:off x="3447207" y="2449960"/>
          <a:ext cx="2788551" cy="850508"/>
        </a:xfrm>
        <a:prstGeom prst="rect">
          <a:avLst/>
        </a:prstGeom>
        <a:solidFill>
          <a:srgbClr val="B6B6B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Network Security Engineering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(NSE)</a:t>
          </a:r>
        </a:p>
      </dsp:txBody>
      <dsp:txXfrm>
        <a:off x="3447207" y="2449960"/>
        <a:ext cx="2788551" cy="8505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80538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380538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F143D3C-A161-4EB5-A36F-69A0EF82AABB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2800894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png>
</file>

<file path=ppt/media/image24.svg>
</file>

<file path=ppt/media/image25.jpeg>
</file>

<file path=ppt/media/image26.jpg>
</file>

<file path=ppt/media/image27.jpeg>
</file>

<file path=ppt/media/image28.jpeg>
</file>

<file path=ppt/media/image29.jpeg>
</file>

<file path=ppt/media/image30.png>
</file>

<file path=ppt/media/image31.jpeg>
</file>

<file path=ppt/media/image32.jpeg>
</file>

<file path=ppt/media/image33.gif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1275" y="739775"/>
            <a:ext cx="6586538" cy="37052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689475"/>
            <a:ext cx="4891088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Klik om de tekststijl van het model te bewerken</a:t>
            </a:r>
          </a:p>
          <a:p>
            <a:pPr lvl="1"/>
            <a:r>
              <a:rPr lang="en-US" noProof="0"/>
              <a:t>Tweede niveau</a:t>
            </a:r>
          </a:p>
          <a:p>
            <a:pPr lvl="2"/>
            <a:r>
              <a:rPr lang="en-US" noProof="0"/>
              <a:t>Derde niveau</a:t>
            </a:r>
          </a:p>
          <a:p>
            <a:pPr lvl="3"/>
            <a:r>
              <a:rPr lang="en-US" noProof="0"/>
              <a:t>Vierde niveau</a:t>
            </a:r>
          </a:p>
          <a:p>
            <a:pPr lvl="4"/>
            <a:r>
              <a:rPr lang="en-US" noProof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80538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380538"/>
            <a:ext cx="288925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730B5B84-1581-4855-94A5-A2DA791ACD01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28380787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altLang="nl-NL">
                <a:latin typeface="Arial" panose="020B0604020202020204" pitchFamily="34" charset="0"/>
                <a:ea typeface="ＭＳ Ｐゴシック" panose="020B0600070205080204" pitchFamily="34" charset="-128"/>
              </a:rPr>
              <a:t>Namen invoegen en voorstellen </a:t>
            </a: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B98AB49-F73B-4A06-B27F-EB60EF46E870}" type="slidenum">
              <a:rPr lang="nl-NL" altLang="nl-NL" sz="1200" baseline="0" smtClean="0"/>
              <a:pPr/>
              <a:t>2</a:t>
            </a:fld>
            <a:endParaRPr lang="nl-NL" altLang="nl-NL" sz="1200" baseline="0"/>
          </a:p>
        </p:txBody>
      </p:sp>
    </p:spTree>
    <p:extLst>
      <p:ext uri="{BB962C8B-B14F-4D97-AF65-F5344CB8AC3E}">
        <p14:creationId xmlns:p14="http://schemas.microsoft.com/office/powerpoint/2010/main" val="4186762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90CB95-9D04-4D43-BC3F-7FA22F651914}" type="slidenum">
              <a:rPr lang="nl-NL" smtClean="0">
                <a:ea typeface="ＭＳ Ｐゴシック" pitchFamily="-96" charset="-128"/>
              </a:rPr>
              <a:pPr/>
              <a:t>16</a:t>
            </a:fld>
            <a:endParaRPr lang="nl-NL">
              <a:ea typeface="ＭＳ Ｐゴシック" pitchFamily="-96" charset="-128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dirty="0">
              <a:ea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5382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Inschrijven via studielink, voor 1 </a:t>
            </a:r>
            <a:r>
              <a:rPr lang="nl-NL" altLang="nl-NL">
                <a:latin typeface="Arial" panose="020B0604020202020204" pitchFamily="34" charset="0"/>
                <a:ea typeface="ＭＳ Ｐゴシック" panose="020B0600070205080204" pitchFamily="34" charset="-128"/>
              </a:rPr>
              <a:t>mei 2025. 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9E7D3A1-C009-4161-A329-245EB7A33E6F}" type="slidenum">
              <a:rPr lang="nl-NL" altLang="nl-NL" sz="1200" baseline="0" smtClean="0"/>
              <a:pPr/>
              <a:t>17</a:t>
            </a:fld>
            <a:endParaRPr lang="nl-NL" altLang="nl-NL" sz="1200" baseline="0"/>
          </a:p>
        </p:txBody>
      </p:sp>
    </p:spTree>
    <p:extLst>
      <p:ext uri="{BB962C8B-B14F-4D97-AF65-F5344CB8AC3E}">
        <p14:creationId xmlns:p14="http://schemas.microsoft.com/office/powerpoint/2010/main" val="1358823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D36936-6D06-4041-A85D-A89CD6F926B8}" type="slidenum">
              <a:rPr lang="nl-NL" altLang="nl-NL" sz="1200" baseline="0" smtClean="0"/>
              <a:pPr/>
              <a:t>3</a:t>
            </a:fld>
            <a:endParaRPr lang="nl-NL" altLang="nl-NL" sz="1200" baseline="0"/>
          </a:p>
        </p:txBody>
      </p:sp>
    </p:spTree>
    <p:extLst>
      <p:ext uri="{BB962C8B-B14F-4D97-AF65-F5344CB8AC3E}">
        <p14:creationId xmlns:p14="http://schemas.microsoft.com/office/powerpoint/2010/main" val="249109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90CB95-9D04-4D43-BC3F-7FA22F651914}" type="slidenum">
              <a:rPr lang="nl-NL" smtClean="0">
                <a:ea typeface="ＭＳ Ｐゴシック" pitchFamily="-96" charset="-128"/>
              </a:rPr>
              <a:pPr/>
              <a:t>4</a:t>
            </a:fld>
            <a:endParaRPr lang="nl-NL">
              <a:ea typeface="ＭＳ Ｐゴシック" pitchFamily="-96" charset="-128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dirty="0">
              <a:ea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0180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90CB95-9D04-4D43-BC3F-7FA22F651914}" type="slidenum">
              <a:rPr lang="nl-NL" smtClean="0">
                <a:ea typeface="ＭＳ Ｐゴシック" pitchFamily="-96" charset="-128"/>
              </a:rPr>
              <a:pPr/>
              <a:t>5</a:t>
            </a:fld>
            <a:endParaRPr lang="nl-NL">
              <a:ea typeface="ＭＳ Ｐゴシック" pitchFamily="-96" charset="-128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dirty="0">
              <a:ea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6789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B98AB49-F73B-4A06-B27F-EB60EF46E870}" type="slidenum">
              <a:rPr lang="nl-NL" altLang="nl-NL" sz="1200" baseline="0" smtClean="0"/>
              <a:pPr/>
              <a:t>6</a:t>
            </a:fld>
            <a:endParaRPr lang="nl-NL" altLang="nl-NL" sz="1200" baseline="0"/>
          </a:p>
        </p:txBody>
      </p:sp>
    </p:spTree>
    <p:extLst>
      <p:ext uri="{BB962C8B-B14F-4D97-AF65-F5344CB8AC3E}">
        <p14:creationId xmlns:p14="http://schemas.microsoft.com/office/powerpoint/2010/main" val="2302012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B98AB49-F73B-4A06-B27F-EB60EF46E870}" type="slidenum">
              <a:rPr lang="nl-NL" altLang="nl-NL" sz="1200" baseline="0" smtClean="0"/>
              <a:pPr/>
              <a:t>7</a:t>
            </a:fld>
            <a:endParaRPr lang="nl-NL" altLang="nl-NL" sz="1200" baseline="0"/>
          </a:p>
        </p:txBody>
      </p:sp>
    </p:spTree>
    <p:extLst>
      <p:ext uri="{BB962C8B-B14F-4D97-AF65-F5344CB8AC3E}">
        <p14:creationId xmlns:p14="http://schemas.microsoft.com/office/powerpoint/2010/main" val="200791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altLang="nl-NL">
                <a:latin typeface="Arial" panose="020B0604020202020204" pitchFamily="34" charset="0"/>
                <a:ea typeface="ＭＳ Ｐゴシック" panose="020B0600070205080204" pitchFamily="34" charset="-128"/>
              </a:rPr>
              <a:t>De preciese opdrachtomschrijving krijgen jullie met het andere materiaal nog wel mee.</a:t>
            </a: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98AB49-F73B-4A06-B27F-EB60EF46E870}" type="slidenum">
              <a:rPr kumimoji="0" lang="nl-NL" alt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nl-NL" altLang="nl-NL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902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90CB95-9D04-4D43-BC3F-7FA22F651914}" type="slidenum">
              <a:rPr lang="nl-NL" smtClean="0">
                <a:ea typeface="ＭＳ Ｐゴシック" pitchFamily="-96" charset="-128"/>
              </a:rPr>
              <a:pPr/>
              <a:t>14</a:t>
            </a:fld>
            <a:endParaRPr lang="nl-NL">
              <a:ea typeface="ＭＳ Ｐゴシック" pitchFamily="-96" charset="-128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dirty="0">
              <a:ea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817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90CB95-9D04-4D43-BC3F-7FA22F651914}" type="slidenum">
              <a:rPr lang="nl-NL" smtClean="0">
                <a:ea typeface="ＭＳ Ｐゴシック" pitchFamily="-96" charset="-128"/>
              </a:rPr>
              <a:pPr/>
              <a:t>15</a:t>
            </a:fld>
            <a:endParaRPr lang="nl-NL">
              <a:ea typeface="ＭＳ Ｐゴシック" pitchFamily="-96" charset="-128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dirty="0">
              <a:ea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4005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4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8" y="368300"/>
            <a:ext cx="259397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3872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1965ED-F2A2-431B-A4A5-E7CDE03E996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332151-10FA-4383-8188-784D7A6E6273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02688023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el - tekstslide - half img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E5381A03-DCBB-0003-A80A-E33AF747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633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ze - tekstslide - half img righ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85A15EF6-CB8F-7676-6B29-2A1C70EA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18932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e - tekstslide - half img r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4A1FE75A-9089-A780-4152-25DE1B281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5282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blauw - tekstslide - half img 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7E0EA075-9299-4340-AE7C-C187A1495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81350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groen - tekstslide - half img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E1EBFD73-DB44-F5C6-EDA7-911FB4EB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81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95D12F-0EFE-4C44-A858-611FA489E161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55C0ED-977C-4998-A578-7807EC2B58EC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37072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C2B6F9-F4FA-4BF0-B8A7-A74E8B65805E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4F0B40-64DE-4C50-ACA4-663F490A6A19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213614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322221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7716993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lide - grafisch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BC65C7ED-5645-DF30-1E5C-6069EC4BF6A9}"/>
              </a:ext>
            </a:extLst>
          </p:cNvPr>
          <p:cNvSpPr/>
          <p:nvPr/>
        </p:nvSpPr>
        <p:spPr>
          <a:xfrm>
            <a:off x="3341632" y="2174369"/>
            <a:ext cx="794325" cy="794269"/>
          </a:xfrm>
          <a:custGeom>
            <a:avLst/>
            <a:gdLst>
              <a:gd name="connsiteX0" fmla="*/ 1746413 w 1746412"/>
              <a:gd name="connsiteY0" fmla="*/ 873206 h 1746412"/>
              <a:gd name="connsiteX1" fmla="*/ 873206 w 1746412"/>
              <a:gd name="connsiteY1" fmla="*/ 1746413 h 1746412"/>
              <a:gd name="connsiteX2" fmla="*/ 0 w 1746412"/>
              <a:gd name="connsiteY2" fmla="*/ 873206 h 1746412"/>
              <a:gd name="connsiteX3" fmla="*/ 873206 w 1746412"/>
              <a:gd name="connsiteY3" fmla="*/ 0 h 1746412"/>
              <a:gd name="connsiteX4" fmla="*/ 1746413 w 1746412"/>
              <a:gd name="connsiteY4" fmla="*/ 873206 h 174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6412" h="1746412">
                <a:moveTo>
                  <a:pt x="1746413" y="873206"/>
                </a:moveTo>
                <a:cubicBezTo>
                  <a:pt x="1746413" y="1355465"/>
                  <a:pt x="1355465" y="1746413"/>
                  <a:pt x="873206" y="1746413"/>
                </a:cubicBezTo>
                <a:cubicBezTo>
                  <a:pt x="390948" y="1746413"/>
                  <a:pt x="0" y="1355465"/>
                  <a:pt x="0" y="873206"/>
                </a:cubicBezTo>
                <a:cubicBezTo>
                  <a:pt x="0" y="390948"/>
                  <a:pt x="390948" y="0"/>
                  <a:pt x="873206" y="0"/>
                </a:cubicBezTo>
                <a:cubicBezTo>
                  <a:pt x="1355465" y="0"/>
                  <a:pt x="1746413" y="390948"/>
                  <a:pt x="1746413" y="873206"/>
                </a:cubicBezTo>
                <a:close/>
              </a:path>
            </a:pathLst>
          </a:custGeom>
          <a:noFill/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B4A956A-BB68-8902-B980-D03F37DD1B3D}"/>
              </a:ext>
            </a:extLst>
          </p:cNvPr>
          <p:cNvSpPr/>
          <p:nvPr/>
        </p:nvSpPr>
        <p:spPr>
          <a:xfrm>
            <a:off x="3341632" y="2174369"/>
            <a:ext cx="790880" cy="794270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8F9670F1-4F6F-6EA4-3F74-C128CFFE6CAA}"/>
              </a:ext>
            </a:extLst>
          </p:cNvPr>
          <p:cNvSpPr/>
          <p:nvPr/>
        </p:nvSpPr>
        <p:spPr>
          <a:xfrm>
            <a:off x="4268100" y="2369737"/>
            <a:ext cx="1534496" cy="403533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bg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</p:spTree>
    <p:extLst>
      <p:ext uri="{BB962C8B-B14F-4D97-AF65-F5344CB8AC3E}">
        <p14:creationId xmlns:p14="http://schemas.microsoft.com/office/powerpoint/2010/main" val="3111772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lide - backgroundimag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jdelijke aanduiding voor tekst 23">
            <a:extLst>
              <a:ext uri="{FF2B5EF4-FFF2-40B4-BE49-F238E27FC236}">
                <a16:creationId xmlns:a16="http://schemas.microsoft.com/office/drawing/2014/main" id="{35253D3D-5113-20FE-E509-9D9D96A0F1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41632" y="2174369"/>
            <a:ext cx="790880" cy="794270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  <p:sp>
        <p:nvSpPr>
          <p:cNvPr id="27" name="Tijdelijke aanduiding voor tekst 26">
            <a:extLst>
              <a:ext uri="{FF2B5EF4-FFF2-40B4-BE49-F238E27FC236}">
                <a16:creationId xmlns:a16="http://schemas.microsoft.com/office/drawing/2014/main" id="{3C1A7C46-DBC8-3F5B-81F5-559302A12C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8100" y="2369737"/>
            <a:ext cx="1534496" cy="403533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pPr lvl="0"/>
            <a:r>
              <a:rPr lang="nl-NL" dirty="0"/>
              <a:t> </a:t>
            </a:r>
            <a:endParaRPr lang="en-US" dirty="0"/>
          </a:p>
        </p:txBody>
      </p:sp>
      <p:pic>
        <p:nvPicPr>
          <p:cNvPr id="32" name="Afbeelding 31">
            <a:extLst>
              <a:ext uri="{FF2B5EF4-FFF2-40B4-BE49-F238E27FC236}">
                <a16:creationId xmlns:a16="http://schemas.microsoft.com/office/drawing/2014/main" id="{704C8859-5C11-6B0E-EE0C-7B45EB745A4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81"/>
            <a:ext cx="9144000" cy="514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13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orangje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BF5BEB-886A-07E3-0FF9-504E7442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6584" y="4789722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8393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paars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BF5BEB-886A-07E3-0FF9-504E7442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491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blauw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9" name="Tijdelijke aanduiding voor dianummer 4">
            <a:extLst>
              <a:ext uri="{FF2B5EF4-FFF2-40B4-BE49-F238E27FC236}">
                <a16:creationId xmlns:a16="http://schemas.microsoft.com/office/drawing/2014/main" id="{D3AC87B2-BF17-C8E2-2E59-701EA945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15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811E41-09B1-4585-A492-FAD1D0E08AC5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825AF5-9E7B-4661-BB66-8866EA42223F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512975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groen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28E7DEC8-B13D-1880-EC81-63159FBA6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1161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geel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33B7ED92-CA6D-854B-BC65-7C19DED01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7517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roze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276394DB-5F1C-7FEB-5FB5-13C8A14C5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378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beige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A85E1E7B-10FF-8C0D-C24C-0B8789F50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438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slide - full - lichtblauw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51E07DA6-5F85-E086-0E5D-0633999E7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963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lide - full - lichtgroengrij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771814"/>
            <a:ext cx="6685756" cy="3602760"/>
          </a:xfrm>
        </p:spPr>
        <p:txBody>
          <a:bodyPr anchor="ctr" anchorCtr="0"/>
          <a:lstStyle>
            <a:lvl1pPr algn="l">
              <a:lnSpc>
                <a:spcPct val="85000"/>
              </a:lnSpc>
              <a:defRPr sz="4002" spc="-23" baseline="0"/>
            </a:lvl1pPr>
          </a:lstStyle>
          <a:p>
            <a:r>
              <a:rPr lang="en-US" dirty="0"/>
              <a:t>“Stay hungry. Stay foolish. </a:t>
            </a:r>
            <a:br>
              <a:rPr lang="en-US" dirty="0"/>
            </a:br>
            <a:r>
              <a:rPr lang="en-US" dirty="0"/>
              <a:t>Never let go of your appetite </a:t>
            </a:r>
            <a:br>
              <a:rPr lang="en-US" dirty="0"/>
            </a:br>
            <a:r>
              <a:rPr lang="en-US" dirty="0"/>
              <a:t>to go after new ideas, </a:t>
            </a:r>
            <a:br>
              <a:rPr lang="en-US" dirty="0"/>
            </a:br>
            <a:r>
              <a:rPr lang="en-US" dirty="0"/>
              <a:t>new experiences, and </a:t>
            </a:r>
            <a:br>
              <a:rPr lang="en-US" dirty="0"/>
            </a:br>
            <a:r>
              <a:rPr lang="en-US" dirty="0"/>
              <a:t>new adventures.”</a:t>
            </a:r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37C2D4DF-72BA-E0FF-AC44-CEC05FF7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6911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910C0BE3-61EE-87AD-DA45-F390C99E46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24303" y="2309752"/>
            <a:ext cx="2495394" cy="52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1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slide - img full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 plaatsen kan door het logo te verschuiven, daaronder zit het icoon voor het wijzigen van een afbeelding. Het logo kan je terugzetten door de dia </a:t>
            </a:r>
            <a:r>
              <a:rPr lang="nl-NL" sz="819" dirty="0" err="1"/>
              <a:t>opniew</a:t>
            </a:r>
            <a:r>
              <a:rPr lang="nl-NL" sz="819" dirty="0"/>
              <a:t> in te stellen.</a:t>
            </a:r>
            <a:endParaRPr lang="en-US" dirty="0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A088F22-07E8-3D14-3D51-9B08B49E8A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41632" y="2174369"/>
            <a:ext cx="790880" cy="794270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3157E1A6-CB39-86ED-E36D-EB4D6A2409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68100" y="2369737"/>
            <a:ext cx="1534496" cy="403533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1516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 full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2148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je - img full + txtbar below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4A732F8-F9FE-E11B-97C5-198D037182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9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769F9A-5BD1-4DA6-BAA3-858C0ADD0EA9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35BF85-A8CA-4699-BFAA-64684499FA25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7026219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ars - img full + txtbar below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98E4D73-C299-890B-0015-26E4345B066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2772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uw - img full + txtbar below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94D6AFF-1C0F-78A5-7F38-5108580A666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1639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en - img full + txtbar belo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5C17E43-9791-9E47-9CA0-EF276429426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583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el - img full + txtbar belo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CF1D61F-313C-3C5D-934A-BE4D1652F55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2610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ze- img full + txtbar below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0622FC9-D5AD-4826-3A76-745536881FF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01330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e- img full + txtbar below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ED1483A-B5B5-0146-9736-3CEA2B4E7DB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5766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blauw- img full + txtbar be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91DC238-0DDC-4BF3-9186-4BD6B1B50D8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4941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groen- img full + txtbar be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0">
            <a:extLst>
              <a:ext uri="{FF2B5EF4-FFF2-40B4-BE49-F238E27FC236}">
                <a16:creationId xmlns:a16="http://schemas.microsoft.com/office/drawing/2014/main" id="{EC28F0A2-31EA-67CD-E307-EB4F4CF5CF5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6888" cy="3434536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Afbeelding</a:t>
            </a:r>
            <a:endParaRPr lang="en-US" dirty="0"/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1A0A3444-152E-AAA2-8205-AAE08DCA4C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8265" y="3742828"/>
            <a:ext cx="3086750" cy="945093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Dit is een tekstslide met een titel</a:t>
            </a:r>
            <a:endParaRPr dirty="0"/>
          </a:p>
        </p:txBody>
      </p:sp>
      <p:sp>
        <p:nvSpPr>
          <p:cNvPr id="4" name="Tijdelijke aanduiding voor tekst 20">
            <a:extLst>
              <a:ext uri="{FF2B5EF4-FFF2-40B4-BE49-F238E27FC236}">
                <a16:creationId xmlns:a16="http://schemas.microsoft.com/office/drawing/2014/main" id="{7D99A23F-8EDE-9EDC-2B2E-34C270058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3742828"/>
            <a:ext cx="4124331" cy="945093"/>
          </a:xfrm>
        </p:spPr>
        <p:txBody>
          <a:bodyPr anchor="t" anchorCtr="0"/>
          <a:lstStyle>
            <a:lvl1pPr>
              <a:lnSpc>
                <a:spcPct val="110000"/>
              </a:lnSpc>
              <a:defRPr sz="1455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Ondertitel</a:t>
            </a:r>
            <a:r>
              <a:rPr lang="en-US" dirty="0"/>
              <a:t> of </a:t>
            </a:r>
            <a:r>
              <a:rPr lang="en-US" dirty="0" err="1"/>
              <a:t>inleiding</a:t>
            </a:r>
            <a:r>
              <a:rPr lang="en-US" dirty="0"/>
              <a:t>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tempus </a:t>
            </a:r>
            <a:r>
              <a:rPr lang="en-US" dirty="0" err="1"/>
              <a:t>porttitor</a:t>
            </a:r>
            <a:r>
              <a:rPr lang="en-US" dirty="0"/>
              <a:t>. Maecenas sed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non magna. 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F1D7BF7-3C70-6740-A9EC-87A09638AD2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578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je -titleslide - img right - kenniscentrum">
    <p:bg>
      <p:bgPr>
        <a:solidFill>
          <a:srgbClr val="EE7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bg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E79E689-D14F-7C38-9C43-9C64A47BEC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F7EE98A-34AA-3736-9FA5-18CE70D217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995D5A6D-6CC1-1D52-3C25-83986A4BF8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</p:spTree>
    <p:extLst>
      <p:ext uri="{BB962C8B-B14F-4D97-AF65-F5344CB8AC3E}">
        <p14:creationId xmlns:p14="http://schemas.microsoft.com/office/powerpoint/2010/main" val="42882025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ars -titleslide - img right - kenniscentrum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14EA9F4-44EC-9A76-4499-28BE9B4FB7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D004B970-5E80-2FE1-CAB7-EEA509E44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CCD5ED7B-F903-A4E9-FF07-95CC9D717C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924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B4CB59-365F-46BA-977A-31C23F848C0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C0EE4D-2DD9-4D6C-8313-4474444D0AC8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925940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uw -titleslide - img right - kenniscentrum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0F2D1DD-61A2-4CFA-EA10-1B2DABAF4E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266431BC-79B2-C355-8FA7-A93920B15A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en </a:t>
            </a:r>
            <a:r>
              <a:rPr lang="nl-NL" dirty="0" err="1"/>
              <a:t>Samenleveing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113A11A4-2856-8AB7-4C16-CE389233A36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870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oen -titleslide - img right - kenniscentru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CBE1144-713A-0061-57B1-301BEED135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2A041767-A67B-4129-CC71-D3B1BE42CDA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F22C9E29-DC06-B67E-8F46-99D583B904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8943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el -titleslide - img right - kenniscentru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82981741-1ABD-BD97-B3E7-E691A8FFBF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E724EA51-9A84-9113-CA02-44CA72663D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762DD940-DE60-87A9-DD27-A5F1B2CAA1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0130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oze -titleslide - img right - kenniscentrum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0E904E9-6E4E-B531-5D1F-B425811969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D5E94A2D-8344-CE77-4982-8AE5CFB011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A9A33341-CBB7-D50A-1044-CFB3E7CA5B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23921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ige -titleslide - img right - kenniscentrum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BDA06DC-160D-9D4D-9DBD-7C706FF560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FC1969FA-9F2D-E5FF-05CF-AB485BE745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067D720F-1956-5B44-2860-F83606A51A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31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blauw -titleslide - img right - kenniscentr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96D5FD9-D137-6948-4A85-1CFA17EE66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9325422D-1EEA-F31A-A3FF-D9DA10B020E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C4953409-06F0-BFF9-5DB6-043DBB3539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0778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groen -titleslide - img right - kenniscentru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3604302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titel over drie regels</a:t>
            </a:r>
            <a:endParaRPr dirty="0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EF8D8FF9-2B86-BEE3-7C4D-B96F0C5776EF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4881AE38-02D3-4499-A795-01BB4D2D5545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26" name="Tijdelijke aanduiding voor tekst 20">
            <a:extLst>
              <a:ext uri="{FF2B5EF4-FFF2-40B4-BE49-F238E27FC236}">
                <a16:creationId xmlns:a16="http://schemas.microsoft.com/office/drawing/2014/main" id="{F030BBB2-78A9-B4C9-0232-F191DA2648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2"/>
            <a:ext cx="3604457" cy="625249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ED19CA3-8E88-8B10-260A-2ECEE032A2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59737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D9080B09-BA5E-D07B-F908-6D8034DAD3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59737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5DFCD5C3-88E2-5F62-76E0-330A0FC5BC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52618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5874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je - quoteslide - img right">
    <p:bg>
      <p:bgPr>
        <a:solidFill>
          <a:srgbClr val="EE7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85B53A1B-2CB7-D7E4-2952-341B3EB8A81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459913"/>
      </p:ext>
    </p:extLst>
  </p:cSld>
  <p:clrMapOvr>
    <a:masterClrMapping/>
  </p:clrMapOvr>
  <p:hf hdr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ars - quoteslide - img right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74889B8-44E2-4249-B51F-5E5C3AE5D8A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544775"/>
      </p:ext>
    </p:extLst>
  </p:cSld>
  <p:clrMapOvr>
    <a:masterClrMapping/>
  </p:clrMapOvr>
  <p:hf hd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uw  - quoteslide - img right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A1A919E-6D9D-AFC3-E622-D98115742A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656733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1B578F-6662-4923-8C21-E1462B485CAA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6E8A31-1F64-4A39-B7AD-6008DA1C0D25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7385839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oen - quoteslide - img r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60C66A5-1504-FD82-3166-576CA0642FD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11559"/>
      </p:ext>
    </p:extLst>
  </p:cSld>
  <p:clrMapOvr>
    <a:masterClrMapping/>
  </p:clrMapOvr>
  <p:hf hdr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el - quoteslide - img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5EC8182E-444F-5CBA-7BD9-B12D6CCB50B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85678"/>
      </p:ext>
    </p:extLst>
  </p:cSld>
  <p:clrMapOvr>
    <a:masterClrMapping/>
  </p:clrMapOvr>
  <p:hf hdr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oze - quoteslide - img righ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E2123098-FA8D-31A3-6A63-9C0027778B5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21087"/>
      </p:ext>
    </p:extLst>
  </p:cSld>
  <p:clrMapOvr>
    <a:masterClrMapping/>
  </p:clrMapOvr>
  <p:hf hdr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ige - quoteslide - img r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8E5C857A-E80E-069B-7E64-3E55B4CA49B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109737"/>
      </p:ext>
    </p:extLst>
  </p:cSld>
  <p:clrMapOvr>
    <a:masterClrMapping/>
  </p:clrMapOvr>
  <p:hf hdr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blauw - quoteslide - img 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9395E8FF-A347-5F06-4CB7-11FDA8BC677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923374"/>
      </p:ext>
    </p:extLst>
  </p:cSld>
  <p:clrMapOvr>
    <a:masterClrMapping/>
  </p:clrMapOvr>
  <p:hf hdr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groen - quoteslide - img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24654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450713" y="700336"/>
            <a:ext cx="2324113" cy="3674238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3" name="Tijdelijke aanduiding voor dianummer 4">
            <a:extLst>
              <a:ext uri="{FF2B5EF4-FFF2-40B4-BE49-F238E27FC236}">
                <a16:creationId xmlns:a16="http://schemas.microsoft.com/office/drawing/2014/main" id="{010DC53F-3ED9-3016-02B2-12089036CB5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45486"/>
      </p:ext>
    </p:extLst>
  </p:cSld>
  <p:clrMapOvr>
    <a:masterClrMapping/>
  </p:clrMapOvr>
  <p:hf hdr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ranje- quoteslide - img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79052558-4721-DCFA-0453-9AACC8BF063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07834"/>
      </p:ext>
    </p:extLst>
  </p:cSld>
  <p:clrMapOvr>
    <a:masterClrMapping/>
  </p:clrMapOvr>
  <p:hf hdr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ars - quoteslide - img left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A4D5C62D-EE63-D788-164A-025807A408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09240"/>
      </p:ext>
    </p:extLst>
  </p:cSld>
  <p:clrMapOvr>
    <a:masterClrMapping/>
  </p:clrMapOvr>
  <p:hf hdr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uw - quoteslide - img left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7E4CC580-1952-58C5-2222-ABC479AD299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428810"/>
      </p:ext>
    </p:extLst>
  </p:cSld>
  <p:clrMapOvr>
    <a:masterClrMapping/>
  </p:clrMapOvr>
  <p:hf hdr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oen - quoteslide - img lef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855823F7-2286-8E4B-02D9-639DFABF9C1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695958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BDDD2C-DCCF-4050-BC58-84279A892733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D5F3F-B4BC-4BC0-ABDC-096EEBF95922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8955680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el - quoteslide - img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2F845CA1-2AF6-9C54-7BFE-7328439A636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461208"/>
      </p:ext>
    </p:extLst>
  </p:cSld>
  <p:clrMapOvr>
    <a:masterClrMapping/>
  </p:clrMapOvr>
  <p:hf hdr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oze - quoteslide - img lef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9FE6424D-F1F7-3679-4A3F-9D9E55D3449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964911"/>
      </p:ext>
    </p:extLst>
  </p:cSld>
  <p:clrMapOvr>
    <a:masterClrMapping/>
  </p:clrMapOvr>
  <p:hf hdr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eige - quoteslide - img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5204D2ED-2427-EE86-7C06-4F4CAD059EA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774038"/>
      </p:ext>
    </p:extLst>
  </p:cSld>
  <p:clrMapOvr>
    <a:masterClrMapping/>
  </p:clrMapOvr>
  <p:hf hdr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blauw - quoteslide - img lef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0E20DC63-FF9C-97CC-B58E-D71982235D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843628"/>
      </p:ext>
    </p:extLst>
  </p:cSld>
  <p:clrMapOvr>
    <a:masterClrMapping/>
  </p:clrMapOvr>
  <p:hf hdr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chtgroen - quoteslide - img lef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afbeelding 10">
            <a:extLst>
              <a:ext uri="{FF2B5EF4-FFF2-40B4-BE49-F238E27FC236}">
                <a16:creationId xmlns:a16="http://schemas.microsoft.com/office/drawing/2014/main" id="{3409AF89-1E2C-FBDC-569A-E9BA4E289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6122234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6371340" y="654851"/>
            <a:ext cx="2315460" cy="3719724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2729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“Dit is een tekstvlak met ruimte voor een passende citaat of </a:t>
            </a:r>
            <a:r>
              <a:rPr lang="nl-NL" dirty="0" err="1"/>
              <a:t>streamer</a:t>
            </a:r>
            <a:r>
              <a:rPr lang="nl-NL" dirty="0"/>
              <a:t>”</a:t>
            </a:r>
            <a:endParaRPr dirty="0"/>
          </a:p>
        </p:txBody>
      </p:sp>
      <p:sp>
        <p:nvSpPr>
          <p:cNvPr id="4" name="Tijdelijke aanduiding voor dianummer 4">
            <a:extLst>
              <a:ext uri="{FF2B5EF4-FFF2-40B4-BE49-F238E27FC236}">
                <a16:creationId xmlns:a16="http://schemas.microsoft.com/office/drawing/2014/main" id="{1A06FE41-971C-061E-4ED1-3FF73B900B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700540"/>
      </p:ext>
    </p:extLst>
  </p:cSld>
  <p:clrMapOvr>
    <a:masterClrMapping/>
  </p:clrMapOvr>
  <p:hf hdr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je - titleslide - small img righ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bg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212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21" name="Tijdelijke aanduiding voor tekst 20">
            <a:extLst>
              <a:ext uri="{FF2B5EF4-FFF2-40B4-BE49-F238E27FC236}">
                <a16:creationId xmlns:a16="http://schemas.microsoft.com/office/drawing/2014/main" id="{A09B464D-D626-FEF7-D7FD-CD37C19BC8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17" name="Tijdelijke aanduiding voor tekst 3">
            <a:extLst>
              <a:ext uri="{FF2B5EF4-FFF2-40B4-BE49-F238E27FC236}">
                <a16:creationId xmlns:a16="http://schemas.microsoft.com/office/drawing/2014/main" id="{2226A8E6-3404-BF17-0208-238A01C474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18" name="Tijdelijke aanduiding voor tekst 3">
            <a:extLst>
              <a:ext uri="{FF2B5EF4-FFF2-40B4-BE49-F238E27FC236}">
                <a16:creationId xmlns:a16="http://schemas.microsoft.com/office/drawing/2014/main" id="{D96B889B-6FB1-9050-63F1-7D376C365D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20" name="Tijdelijke aanduiding voor tekst 19">
            <a:extLst>
              <a:ext uri="{FF2B5EF4-FFF2-40B4-BE49-F238E27FC236}">
                <a16:creationId xmlns:a16="http://schemas.microsoft.com/office/drawing/2014/main" id="{E26F5258-0606-DDAF-B7DB-536819E42F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68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ars - titleslide - small img right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73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uw - titleslide - small img right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598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en - titleslide - small img r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55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el - titleslide - small img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1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0BA23-A5C0-E149-A901-954248D5CC17}" type="datetimeFigureOut">
              <a:rPr lang="nl-NL" smtClean="0"/>
              <a:t>6-11-2024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E9F23-DE5D-E745-BE8E-0D483B4F47C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749879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ze- titleslide - small img righ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5262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e - titleslide - small img r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853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blauw - titleslide - small img 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057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groen - titleslide - small img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afbeelding 10">
            <a:extLst>
              <a:ext uri="{FF2B5EF4-FFF2-40B4-BE49-F238E27FC236}">
                <a16:creationId xmlns:a16="http://schemas.microsoft.com/office/drawing/2014/main" id="{08FF4484-021D-BD89-51F0-B384D890E0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11403" y="0"/>
            <a:ext cx="3035485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BFAB9EDC-B866-97EA-BE81-DD08C5528358}"/>
              </a:ext>
            </a:extLst>
          </p:cNvPr>
          <p:cNvSpPr/>
          <p:nvPr userDrawn="1"/>
        </p:nvSpPr>
        <p:spPr>
          <a:xfrm>
            <a:off x="463542" y="361720"/>
            <a:ext cx="392597" cy="393949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5" name="Vrije vorm: vorm 14">
            <a:extLst>
              <a:ext uri="{FF2B5EF4-FFF2-40B4-BE49-F238E27FC236}">
                <a16:creationId xmlns:a16="http://schemas.microsoft.com/office/drawing/2014/main" id="{9C3C46BF-D427-D0A2-5E30-F90A8C1FCE4B}"/>
              </a:ext>
            </a:extLst>
          </p:cNvPr>
          <p:cNvSpPr/>
          <p:nvPr userDrawn="1"/>
        </p:nvSpPr>
        <p:spPr>
          <a:xfrm>
            <a:off x="923585" y="461936"/>
            <a:ext cx="761732" cy="200148"/>
          </a:xfrm>
          <a:custGeom>
            <a:avLst/>
            <a:gdLst>
              <a:gd name="connsiteX0" fmla="*/ 1238936 w 3373761"/>
              <a:gd name="connsiteY0" fmla="*/ 554546 h 887274"/>
              <a:gd name="connsiteX1" fmla="*/ 1238936 w 3373761"/>
              <a:gd name="connsiteY1" fmla="*/ 554802 h 887274"/>
              <a:gd name="connsiteX2" fmla="*/ 1204175 w 3373761"/>
              <a:gd name="connsiteY2" fmla="*/ 571250 h 887274"/>
              <a:gd name="connsiteX3" fmla="*/ 1161570 w 3373761"/>
              <a:gd name="connsiteY3" fmla="*/ 579433 h 887274"/>
              <a:gd name="connsiteX4" fmla="*/ 1069055 w 3373761"/>
              <a:gd name="connsiteY4" fmla="*/ 592418 h 887274"/>
              <a:gd name="connsiteX5" fmla="*/ 1026315 w 3373761"/>
              <a:gd name="connsiteY5" fmla="*/ 602697 h 887274"/>
              <a:gd name="connsiteX6" fmla="*/ 989526 w 3373761"/>
              <a:gd name="connsiteY6" fmla="*/ 621092 h 887274"/>
              <a:gd name="connsiteX7" fmla="*/ 964639 w 3373761"/>
              <a:gd name="connsiteY7" fmla="*/ 651389 h 887274"/>
              <a:gd name="connsiteX8" fmla="*/ 955441 w 3373761"/>
              <a:gd name="connsiteY8" fmla="*/ 696835 h 887274"/>
              <a:gd name="connsiteX9" fmla="*/ 968967 w 3373761"/>
              <a:gd name="connsiteY9" fmla="*/ 735788 h 887274"/>
              <a:gd name="connsiteX10" fmla="*/ 1001428 w 3373761"/>
              <a:gd name="connsiteY10" fmla="*/ 760675 h 887274"/>
              <a:gd name="connsiteX11" fmla="*/ 1043086 w 3373761"/>
              <a:gd name="connsiteY11" fmla="*/ 773659 h 887274"/>
              <a:gd name="connsiteX12" fmla="*/ 1083663 w 3373761"/>
              <a:gd name="connsiteY12" fmla="*/ 777447 h 887274"/>
              <a:gd name="connsiteX13" fmla="*/ 1133437 w 3373761"/>
              <a:gd name="connsiteY13" fmla="*/ 771495 h 887274"/>
              <a:gd name="connsiteX14" fmla="*/ 1183752 w 3373761"/>
              <a:gd name="connsiteY14" fmla="*/ 750937 h 887274"/>
              <a:gd name="connsiteX15" fmla="*/ 1223246 w 3373761"/>
              <a:gd name="connsiteY15" fmla="*/ 713606 h 887274"/>
              <a:gd name="connsiteX16" fmla="*/ 1238936 w 3373761"/>
              <a:gd name="connsiteY16" fmla="*/ 658422 h 887274"/>
              <a:gd name="connsiteX17" fmla="*/ 1238936 w 3373761"/>
              <a:gd name="connsiteY17" fmla="*/ 554802 h 887274"/>
              <a:gd name="connsiteX18" fmla="*/ 1239477 w 3373761"/>
              <a:gd name="connsiteY18" fmla="*/ 554546 h 887274"/>
              <a:gd name="connsiteX19" fmla="*/ 3072993 w 3373761"/>
              <a:gd name="connsiteY19" fmla="*/ 332187 h 887274"/>
              <a:gd name="connsiteX20" fmla="*/ 3006448 w 3373761"/>
              <a:gd name="connsiteY20" fmla="*/ 345172 h 887274"/>
              <a:gd name="connsiteX21" fmla="*/ 2955051 w 3373761"/>
              <a:gd name="connsiteY21" fmla="*/ 380338 h 887274"/>
              <a:gd name="connsiteX22" fmla="*/ 2920967 w 3373761"/>
              <a:gd name="connsiteY22" fmla="*/ 433358 h 887274"/>
              <a:gd name="connsiteX23" fmla="*/ 2906900 w 3373761"/>
              <a:gd name="connsiteY23" fmla="*/ 499362 h 887274"/>
              <a:gd name="connsiteX24" fmla="*/ 3231512 w 3373761"/>
              <a:gd name="connsiteY24" fmla="*/ 499362 h 887274"/>
              <a:gd name="connsiteX25" fmla="*/ 3217446 w 3373761"/>
              <a:gd name="connsiteY25" fmla="*/ 436063 h 887274"/>
              <a:gd name="connsiteX26" fmla="*/ 3185525 w 3373761"/>
              <a:gd name="connsiteY26" fmla="*/ 383043 h 887274"/>
              <a:gd name="connsiteX27" fmla="*/ 3136833 w 3373761"/>
              <a:gd name="connsiteY27" fmla="*/ 346254 h 887274"/>
              <a:gd name="connsiteX28" fmla="*/ 3072993 w 3373761"/>
              <a:gd name="connsiteY28" fmla="*/ 332187 h 887274"/>
              <a:gd name="connsiteX29" fmla="*/ 2180851 w 3373761"/>
              <a:gd name="connsiteY29" fmla="*/ 240213 h 887274"/>
              <a:gd name="connsiteX30" fmla="*/ 2692115 w 3373761"/>
              <a:gd name="connsiteY30" fmla="*/ 240213 h 887274"/>
              <a:gd name="connsiteX31" fmla="*/ 2692115 w 3373761"/>
              <a:gd name="connsiteY31" fmla="*/ 337597 h 887274"/>
              <a:gd name="connsiteX32" fmla="*/ 2331796 w 3373761"/>
              <a:gd name="connsiteY32" fmla="*/ 760133 h 887274"/>
              <a:gd name="connsiteX33" fmla="*/ 2710510 w 3373761"/>
              <a:gd name="connsiteY33" fmla="*/ 760133 h 887274"/>
              <a:gd name="connsiteX34" fmla="*/ 2710510 w 3373761"/>
              <a:gd name="connsiteY34" fmla="*/ 869960 h 887274"/>
              <a:gd name="connsiteX35" fmla="*/ 2156505 w 3373761"/>
              <a:gd name="connsiteY35" fmla="*/ 869960 h 887274"/>
              <a:gd name="connsiteX36" fmla="*/ 2156505 w 3373761"/>
              <a:gd name="connsiteY36" fmla="*/ 772577 h 887274"/>
              <a:gd name="connsiteX37" fmla="*/ 2504922 w 3373761"/>
              <a:gd name="connsiteY37" fmla="*/ 349499 h 887274"/>
              <a:gd name="connsiteX38" fmla="*/ 2180851 w 3373761"/>
              <a:gd name="connsiteY38" fmla="*/ 349499 h 887274"/>
              <a:gd name="connsiteX39" fmla="*/ 1123699 w 3373761"/>
              <a:gd name="connsiteY39" fmla="*/ 223442 h 887274"/>
              <a:gd name="connsiteX40" fmla="*/ 1215131 w 3373761"/>
              <a:gd name="connsiteY40" fmla="*/ 233180 h 887274"/>
              <a:gd name="connsiteX41" fmla="*/ 1296284 w 3373761"/>
              <a:gd name="connsiteY41" fmla="*/ 265101 h 887274"/>
              <a:gd name="connsiteX42" fmla="*/ 1354173 w 3373761"/>
              <a:gd name="connsiteY42" fmla="*/ 321908 h 887274"/>
              <a:gd name="connsiteX43" fmla="*/ 1376355 w 3373761"/>
              <a:gd name="connsiteY43" fmla="*/ 406307 h 887274"/>
              <a:gd name="connsiteX44" fmla="*/ 1376355 w 3373761"/>
              <a:gd name="connsiteY44" fmla="*/ 729837 h 887274"/>
              <a:gd name="connsiteX45" fmla="*/ 1378519 w 3373761"/>
              <a:gd name="connsiteY45" fmla="*/ 729837 h 887274"/>
              <a:gd name="connsiteX46" fmla="*/ 1385011 w 3373761"/>
              <a:gd name="connsiteY46" fmla="*/ 766626 h 887274"/>
              <a:gd name="connsiteX47" fmla="*/ 1410980 w 3373761"/>
              <a:gd name="connsiteY47" fmla="*/ 777447 h 887274"/>
              <a:gd name="connsiteX48" fmla="*/ 1425588 w 3373761"/>
              <a:gd name="connsiteY48" fmla="*/ 777447 h 887274"/>
              <a:gd name="connsiteX49" fmla="*/ 1445064 w 3373761"/>
              <a:gd name="connsiteY49" fmla="*/ 775283 h 887274"/>
              <a:gd name="connsiteX50" fmla="*/ 1445064 w 3373761"/>
              <a:gd name="connsiteY50" fmla="*/ 871584 h 887274"/>
              <a:gd name="connsiteX51" fmla="*/ 1426129 w 3373761"/>
              <a:gd name="connsiteY51" fmla="*/ 876994 h 887274"/>
              <a:gd name="connsiteX52" fmla="*/ 1402324 w 3373761"/>
              <a:gd name="connsiteY52" fmla="*/ 882405 h 887274"/>
              <a:gd name="connsiteX53" fmla="*/ 1377978 w 3373761"/>
              <a:gd name="connsiteY53" fmla="*/ 886192 h 887274"/>
              <a:gd name="connsiteX54" fmla="*/ 1357419 w 3373761"/>
              <a:gd name="connsiteY54" fmla="*/ 887274 h 887274"/>
              <a:gd name="connsiteX55" fmla="*/ 1286545 w 3373761"/>
              <a:gd name="connsiteY55" fmla="*/ 869961 h 887274"/>
              <a:gd name="connsiteX56" fmla="*/ 1249756 w 3373761"/>
              <a:gd name="connsiteY56" fmla="*/ 810449 h 887274"/>
              <a:gd name="connsiteX57" fmla="*/ 1148044 w 3373761"/>
              <a:gd name="connsiteY57" fmla="*/ 868879 h 887274"/>
              <a:gd name="connsiteX58" fmla="*/ 1031725 w 3373761"/>
              <a:gd name="connsiteY58" fmla="*/ 887274 h 887274"/>
              <a:gd name="connsiteX59" fmla="*/ 950031 w 3373761"/>
              <a:gd name="connsiteY59" fmla="*/ 875912 h 887274"/>
              <a:gd name="connsiteX60" fmla="*/ 881322 w 3373761"/>
              <a:gd name="connsiteY60" fmla="*/ 841828 h 887274"/>
              <a:gd name="connsiteX61" fmla="*/ 833712 w 3373761"/>
              <a:gd name="connsiteY61" fmla="*/ 784480 h 887274"/>
              <a:gd name="connsiteX62" fmla="*/ 815858 w 3373761"/>
              <a:gd name="connsiteY62" fmla="*/ 703327 h 887274"/>
              <a:gd name="connsiteX63" fmla="*/ 836958 w 3373761"/>
              <a:gd name="connsiteY63" fmla="*/ 608107 h 887274"/>
              <a:gd name="connsiteX64" fmla="*/ 893224 w 3373761"/>
              <a:gd name="connsiteY64" fmla="*/ 550759 h 887274"/>
              <a:gd name="connsiteX65" fmla="*/ 971131 w 3373761"/>
              <a:gd name="connsiteY65" fmla="*/ 521003 h 887274"/>
              <a:gd name="connsiteX66" fmla="*/ 1058235 w 3373761"/>
              <a:gd name="connsiteY66" fmla="*/ 506937 h 887274"/>
              <a:gd name="connsiteX67" fmla="*/ 1130191 w 3373761"/>
              <a:gd name="connsiteY67" fmla="*/ 496657 h 887274"/>
              <a:gd name="connsiteX68" fmla="*/ 1190244 w 3373761"/>
              <a:gd name="connsiteY68" fmla="*/ 486378 h 887274"/>
              <a:gd name="connsiteX69" fmla="*/ 1231903 w 3373761"/>
              <a:gd name="connsiteY69" fmla="*/ 463655 h 887274"/>
              <a:gd name="connsiteX70" fmla="*/ 1247051 w 3373761"/>
              <a:gd name="connsiteY70" fmla="*/ 418209 h 887274"/>
              <a:gd name="connsiteX71" fmla="*/ 1234066 w 3373761"/>
              <a:gd name="connsiteY71" fmla="*/ 374387 h 887274"/>
              <a:gd name="connsiteX72" fmla="*/ 1202146 w 3373761"/>
              <a:gd name="connsiteY72" fmla="*/ 348418 h 887274"/>
              <a:gd name="connsiteX73" fmla="*/ 1159947 w 3373761"/>
              <a:gd name="connsiteY73" fmla="*/ 335974 h 887274"/>
              <a:gd name="connsiteX74" fmla="*/ 1116124 w 3373761"/>
              <a:gd name="connsiteY74" fmla="*/ 332728 h 887274"/>
              <a:gd name="connsiteX75" fmla="*/ 1019823 w 3373761"/>
              <a:gd name="connsiteY75" fmla="*/ 357074 h 887274"/>
              <a:gd name="connsiteX76" fmla="*/ 977082 w 3373761"/>
              <a:gd name="connsiteY76" fmla="*/ 432817 h 887274"/>
              <a:gd name="connsiteX77" fmla="*/ 838040 w 3373761"/>
              <a:gd name="connsiteY77" fmla="*/ 432817 h 887274"/>
              <a:gd name="connsiteX78" fmla="*/ 867255 w 3373761"/>
              <a:gd name="connsiteY78" fmla="*/ 331646 h 887274"/>
              <a:gd name="connsiteX79" fmla="*/ 932177 w 3373761"/>
              <a:gd name="connsiteY79" fmla="*/ 267265 h 887274"/>
              <a:gd name="connsiteX80" fmla="*/ 1021446 w 3373761"/>
              <a:gd name="connsiteY80" fmla="*/ 233180 h 887274"/>
              <a:gd name="connsiteX81" fmla="*/ 1123699 w 3373761"/>
              <a:gd name="connsiteY81" fmla="*/ 223442 h 887274"/>
              <a:gd name="connsiteX82" fmla="*/ 3074075 w 3373761"/>
              <a:gd name="connsiteY82" fmla="*/ 222901 h 887274"/>
              <a:gd name="connsiteX83" fmla="*/ 3207166 w 3373761"/>
              <a:gd name="connsiteY83" fmla="*/ 253739 h 887274"/>
              <a:gd name="connsiteX84" fmla="*/ 3305091 w 3373761"/>
              <a:gd name="connsiteY84" fmla="*/ 335974 h 887274"/>
              <a:gd name="connsiteX85" fmla="*/ 3361898 w 3373761"/>
              <a:gd name="connsiteY85" fmla="*/ 453376 h 887274"/>
              <a:gd name="connsiteX86" fmla="*/ 3371095 w 3373761"/>
              <a:gd name="connsiteY86" fmla="*/ 590254 h 887274"/>
              <a:gd name="connsiteX87" fmla="*/ 2907982 w 3373761"/>
              <a:gd name="connsiteY87" fmla="*/ 590254 h 887274"/>
              <a:gd name="connsiteX88" fmla="*/ 2907982 w 3373761"/>
              <a:gd name="connsiteY88" fmla="*/ 590795 h 887274"/>
              <a:gd name="connsiteX89" fmla="*/ 2918262 w 3373761"/>
              <a:gd name="connsiteY89" fmla="*/ 661668 h 887274"/>
              <a:gd name="connsiteX90" fmla="*/ 2949099 w 3373761"/>
              <a:gd name="connsiteY90" fmla="*/ 721181 h 887274"/>
              <a:gd name="connsiteX91" fmla="*/ 3001578 w 3373761"/>
              <a:gd name="connsiteY91" fmla="*/ 761757 h 887274"/>
              <a:gd name="connsiteX92" fmla="*/ 3077321 w 3373761"/>
              <a:gd name="connsiteY92" fmla="*/ 776906 h 887274"/>
              <a:gd name="connsiteX93" fmla="*/ 3175246 w 3373761"/>
              <a:gd name="connsiteY93" fmla="*/ 750937 h 887274"/>
              <a:gd name="connsiteX94" fmla="*/ 3230430 w 3373761"/>
              <a:gd name="connsiteY94" fmla="*/ 672489 h 887274"/>
              <a:gd name="connsiteX95" fmla="*/ 3361898 w 3373761"/>
              <a:gd name="connsiteY95" fmla="*/ 672489 h 887274"/>
              <a:gd name="connsiteX96" fmla="*/ 3324027 w 3373761"/>
              <a:gd name="connsiteY96" fmla="*/ 763921 h 887274"/>
              <a:gd name="connsiteX97" fmla="*/ 3259645 w 3373761"/>
              <a:gd name="connsiteY97" fmla="*/ 831549 h 887274"/>
              <a:gd name="connsiteX98" fmla="*/ 3175246 w 3373761"/>
              <a:gd name="connsiteY98" fmla="*/ 873207 h 887274"/>
              <a:gd name="connsiteX99" fmla="*/ 3077321 w 3373761"/>
              <a:gd name="connsiteY99" fmla="*/ 887274 h 887274"/>
              <a:gd name="connsiteX100" fmla="*/ 2945853 w 3373761"/>
              <a:gd name="connsiteY100" fmla="*/ 862928 h 887274"/>
              <a:gd name="connsiteX101" fmla="*/ 2849011 w 3373761"/>
              <a:gd name="connsiteY101" fmla="*/ 794759 h 887274"/>
              <a:gd name="connsiteX102" fmla="*/ 2789498 w 3373761"/>
              <a:gd name="connsiteY102" fmla="*/ 689801 h 887274"/>
              <a:gd name="connsiteX103" fmla="*/ 2769481 w 3373761"/>
              <a:gd name="connsiteY103" fmla="*/ 555628 h 887274"/>
              <a:gd name="connsiteX104" fmla="*/ 2790581 w 3373761"/>
              <a:gd name="connsiteY104" fmla="*/ 428489 h 887274"/>
              <a:gd name="connsiteX105" fmla="*/ 2851716 w 3373761"/>
              <a:gd name="connsiteY105" fmla="*/ 322449 h 887274"/>
              <a:gd name="connsiteX106" fmla="*/ 2947476 w 3373761"/>
              <a:gd name="connsiteY106" fmla="*/ 249952 h 887274"/>
              <a:gd name="connsiteX107" fmla="*/ 3074075 w 3373761"/>
              <a:gd name="connsiteY107" fmla="*/ 222901 h 887274"/>
              <a:gd name="connsiteX108" fmla="*/ 1845419 w 3373761"/>
              <a:gd name="connsiteY108" fmla="*/ 222901 h 887274"/>
              <a:gd name="connsiteX109" fmla="*/ 2008807 w 3373761"/>
              <a:gd name="connsiteY109" fmla="*/ 276462 h 887274"/>
              <a:gd name="connsiteX110" fmla="*/ 2068319 w 3373761"/>
              <a:gd name="connsiteY110" fmla="*/ 437145 h 887274"/>
              <a:gd name="connsiteX111" fmla="*/ 2068319 w 3373761"/>
              <a:gd name="connsiteY111" fmla="*/ 869420 h 887274"/>
              <a:gd name="connsiteX112" fmla="*/ 1929277 w 3373761"/>
              <a:gd name="connsiteY112" fmla="*/ 869420 h 887274"/>
              <a:gd name="connsiteX113" fmla="*/ 1929277 w 3373761"/>
              <a:gd name="connsiteY113" fmla="*/ 473934 h 887274"/>
              <a:gd name="connsiteX114" fmla="*/ 1897357 w 3373761"/>
              <a:gd name="connsiteY114" fmla="*/ 366271 h 887274"/>
              <a:gd name="connsiteX115" fmla="*/ 1805925 w 3373761"/>
              <a:gd name="connsiteY115" fmla="*/ 332728 h 887274"/>
              <a:gd name="connsiteX116" fmla="*/ 1742625 w 3373761"/>
              <a:gd name="connsiteY116" fmla="*/ 345713 h 887274"/>
              <a:gd name="connsiteX117" fmla="*/ 1695016 w 3373761"/>
              <a:gd name="connsiteY117" fmla="*/ 380879 h 887274"/>
              <a:gd name="connsiteX118" fmla="*/ 1664719 w 3373761"/>
              <a:gd name="connsiteY118" fmla="*/ 433899 h 887274"/>
              <a:gd name="connsiteX119" fmla="*/ 1653898 w 3373761"/>
              <a:gd name="connsiteY119" fmla="*/ 498280 h 887274"/>
              <a:gd name="connsiteX120" fmla="*/ 1653898 w 3373761"/>
              <a:gd name="connsiteY120" fmla="*/ 869961 h 887274"/>
              <a:gd name="connsiteX121" fmla="*/ 1514856 w 3373761"/>
              <a:gd name="connsiteY121" fmla="*/ 869961 h 887274"/>
              <a:gd name="connsiteX122" fmla="*/ 1514856 w 3373761"/>
              <a:gd name="connsiteY122" fmla="*/ 240214 h 887274"/>
              <a:gd name="connsiteX123" fmla="*/ 1515938 w 3373761"/>
              <a:gd name="connsiteY123" fmla="*/ 240214 h 887274"/>
              <a:gd name="connsiteX124" fmla="*/ 1647406 w 3373761"/>
              <a:gd name="connsiteY124" fmla="*/ 240214 h 887274"/>
              <a:gd name="connsiteX125" fmla="*/ 1647406 w 3373761"/>
              <a:gd name="connsiteY125" fmla="*/ 332728 h 887274"/>
              <a:gd name="connsiteX126" fmla="*/ 1649570 w 3373761"/>
              <a:gd name="connsiteY126" fmla="*/ 334892 h 887274"/>
              <a:gd name="connsiteX127" fmla="*/ 1732346 w 3373761"/>
              <a:gd name="connsiteY127" fmla="*/ 252657 h 887274"/>
              <a:gd name="connsiteX128" fmla="*/ 1845419 w 3373761"/>
              <a:gd name="connsiteY128" fmla="*/ 222901 h 887274"/>
              <a:gd name="connsiteX129" fmla="*/ 0 w 3373761"/>
              <a:gd name="connsiteY129" fmla="*/ 0 h 887274"/>
              <a:gd name="connsiteX130" fmla="*/ 152568 w 3373761"/>
              <a:gd name="connsiteY130" fmla="*/ 0 h 887274"/>
              <a:gd name="connsiteX131" fmla="*/ 152568 w 3373761"/>
              <a:gd name="connsiteY131" fmla="*/ 346253 h 887274"/>
              <a:gd name="connsiteX132" fmla="*/ 548053 w 3373761"/>
              <a:gd name="connsiteY132" fmla="*/ 346253 h 887274"/>
              <a:gd name="connsiteX133" fmla="*/ 548053 w 3373761"/>
              <a:gd name="connsiteY133" fmla="*/ 0 h 887274"/>
              <a:gd name="connsiteX134" fmla="*/ 700621 w 3373761"/>
              <a:gd name="connsiteY134" fmla="*/ 0 h 887274"/>
              <a:gd name="connsiteX135" fmla="*/ 700621 w 3373761"/>
              <a:gd name="connsiteY135" fmla="*/ 869960 h 887274"/>
              <a:gd name="connsiteX136" fmla="*/ 548053 w 3373761"/>
              <a:gd name="connsiteY136" fmla="*/ 869960 h 887274"/>
              <a:gd name="connsiteX137" fmla="*/ 548053 w 3373761"/>
              <a:gd name="connsiteY137" fmla="*/ 477721 h 887274"/>
              <a:gd name="connsiteX138" fmla="*/ 152568 w 3373761"/>
              <a:gd name="connsiteY138" fmla="*/ 477721 h 887274"/>
              <a:gd name="connsiteX139" fmla="*/ 152568 w 3373761"/>
              <a:gd name="connsiteY139" fmla="*/ 869960 h 887274"/>
              <a:gd name="connsiteX140" fmla="*/ 0 w 3373761"/>
              <a:gd name="connsiteY140" fmla="*/ 869960 h 887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73761" h="887274">
                <a:moveTo>
                  <a:pt x="1238936" y="554546"/>
                </a:moveTo>
                <a:lnTo>
                  <a:pt x="1238936" y="554802"/>
                </a:lnTo>
                <a:lnTo>
                  <a:pt x="1204175" y="571250"/>
                </a:lnTo>
                <a:cubicBezTo>
                  <a:pt x="1191191" y="575376"/>
                  <a:pt x="1176989" y="578081"/>
                  <a:pt x="1161570" y="579433"/>
                </a:cubicBezTo>
                <a:cubicBezTo>
                  <a:pt x="1130732" y="582138"/>
                  <a:pt x="1099894" y="586467"/>
                  <a:pt x="1069055" y="592418"/>
                </a:cubicBezTo>
                <a:cubicBezTo>
                  <a:pt x="1054448" y="595123"/>
                  <a:pt x="1040381" y="598369"/>
                  <a:pt x="1026315" y="602697"/>
                </a:cubicBezTo>
                <a:cubicBezTo>
                  <a:pt x="1012248" y="607025"/>
                  <a:pt x="1000346" y="613518"/>
                  <a:pt x="989526" y="621092"/>
                </a:cubicBezTo>
                <a:cubicBezTo>
                  <a:pt x="978705" y="628666"/>
                  <a:pt x="970590" y="638945"/>
                  <a:pt x="964639" y="651389"/>
                </a:cubicBezTo>
                <a:cubicBezTo>
                  <a:pt x="958687" y="663832"/>
                  <a:pt x="955441" y="678981"/>
                  <a:pt x="955441" y="696835"/>
                </a:cubicBezTo>
                <a:cubicBezTo>
                  <a:pt x="955441" y="712524"/>
                  <a:pt x="959770" y="725509"/>
                  <a:pt x="968967" y="735788"/>
                </a:cubicBezTo>
                <a:cubicBezTo>
                  <a:pt x="977623" y="746608"/>
                  <a:pt x="988444" y="754724"/>
                  <a:pt x="1001428" y="760675"/>
                </a:cubicBezTo>
                <a:cubicBezTo>
                  <a:pt x="1013872" y="766626"/>
                  <a:pt x="1027938" y="770954"/>
                  <a:pt x="1043086" y="773659"/>
                </a:cubicBezTo>
                <a:cubicBezTo>
                  <a:pt x="1058235" y="776365"/>
                  <a:pt x="1071760" y="777447"/>
                  <a:pt x="1083663" y="777447"/>
                </a:cubicBezTo>
                <a:cubicBezTo>
                  <a:pt x="1098811" y="777447"/>
                  <a:pt x="1115583" y="775283"/>
                  <a:pt x="1133437" y="771495"/>
                </a:cubicBezTo>
                <a:cubicBezTo>
                  <a:pt x="1151290" y="767708"/>
                  <a:pt x="1168062" y="760675"/>
                  <a:pt x="1183752" y="750937"/>
                </a:cubicBezTo>
                <a:cubicBezTo>
                  <a:pt x="1199441" y="741198"/>
                  <a:pt x="1212967" y="728755"/>
                  <a:pt x="1223246" y="713606"/>
                </a:cubicBezTo>
                <a:cubicBezTo>
                  <a:pt x="1233526" y="698458"/>
                  <a:pt x="1238936" y="680063"/>
                  <a:pt x="1238936" y="658422"/>
                </a:cubicBezTo>
                <a:lnTo>
                  <a:pt x="1238936" y="554802"/>
                </a:lnTo>
                <a:lnTo>
                  <a:pt x="1239477" y="554546"/>
                </a:lnTo>
                <a:close/>
                <a:moveTo>
                  <a:pt x="3072993" y="332187"/>
                </a:moveTo>
                <a:cubicBezTo>
                  <a:pt x="3048647" y="332187"/>
                  <a:pt x="3026466" y="336515"/>
                  <a:pt x="3006448" y="345172"/>
                </a:cubicBezTo>
                <a:cubicBezTo>
                  <a:pt x="2986430" y="353828"/>
                  <a:pt x="2969658" y="365730"/>
                  <a:pt x="2955051" y="380338"/>
                </a:cubicBezTo>
                <a:cubicBezTo>
                  <a:pt x="2940984" y="395486"/>
                  <a:pt x="2929623" y="412799"/>
                  <a:pt x="2920967" y="433358"/>
                </a:cubicBezTo>
                <a:cubicBezTo>
                  <a:pt x="2912310" y="453917"/>
                  <a:pt x="2907982" y="475557"/>
                  <a:pt x="2906900" y="499362"/>
                </a:cubicBezTo>
                <a:lnTo>
                  <a:pt x="3231512" y="499362"/>
                </a:lnTo>
                <a:cubicBezTo>
                  <a:pt x="3229889" y="477721"/>
                  <a:pt x="3225020" y="456081"/>
                  <a:pt x="3217446" y="436063"/>
                </a:cubicBezTo>
                <a:cubicBezTo>
                  <a:pt x="3209871" y="416045"/>
                  <a:pt x="3199051" y="398192"/>
                  <a:pt x="3185525" y="383043"/>
                </a:cubicBezTo>
                <a:cubicBezTo>
                  <a:pt x="3172000" y="367894"/>
                  <a:pt x="3155769" y="355992"/>
                  <a:pt x="3136833" y="346254"/>
                </a:cubicBezTo>
                <a:cubicBezTo>
                  <a:pt x="3117898" y="337056"/>
                  <a:pt x="3096257" y="332187"/>
                  <a:pt x="3072993" y="332187"/>
                </a:cubicBezTo>
                <a:close/>
                <a:moveTo>
                  <a:pt x="2180851" y="240213"/>
                </a:moveTo>
                <a:lnTo>
                  <a:pt x="2692115" y="240213"/>
                </a:lnTo>
                <a:lnTo>
                  <a:pt x="2692115" y="337597"/>
                </a:lnTo>
                <a:lnTo>
                  <a:pt x="2331796" y="760133"/>
                </a:lnTo>
                <a:lnTo>
                  <a:pt x="2710510" y="760133"/>
                </a:lnTo>
                <a:lnTo>
                  <a:pt x="2710510" y="869960"/>
                </a:lnTo>
                <a:lnTo>
                  <a:pt x="2156505" y="869960"/>
                </a:lnTo>
                <a:lnTo>
                  <a:pt x="2156505" y="772577"/>
                </a:lnTo>
                <a:lnTo>
                  <a:pt x="2504922" y="349499"/>
                </a:lnTo>
                <a:lnTo>
                  <a:pt x="2180851" y="349499"/>
                </a:lnTo>
                <a:close/>
                <a:moveTo>
                  <a:pt x="1123699" y="223442"/>
                </a:moveTo>
                <a:cubicBezTo>
                  <a:pt x="1154537" y="223442"/>
                  <a:pt x="1184834" y="226688"/>
                  <a:pt x="1215131" y="233180"/>
                </a:cubicBezTo>
                <a:cubicBezTo>
                  <a:pt x="1244887" y="239673"/>
                  <a:pt x="1271938" y="250493"/>
                  <a:pt x="1296284" y="265101"/>
                </a:cubicBezTo>
                <a:cubicBezTo>
                  <a:pt x="1320089" y="279708"/>
                  <a:pt x="1339565" y="298644"/>
                  <a:pt x="1354173" y="321908"/>
                </a:cubicBezTo>
                <a:cubicBezTo>
                  <a:pt x="1368781" y="345172"/>
                  <a:pt x="1376355" y="373305"/>
                  <a:pt x="1376355" y="406307"/>
                </a:cubicBezTo>
                <a:lnTo>
                  <a:pt x="1376355" y="729837"/>
                </a:lnTo>
                <a:lnTo>
                  <a:pt x="1378519" y="729837"/>
                </a:lnTo>
                <a:cubicBezTo>
                  <a:pt x="1378519" y="747150"/>
                  <a:pt x="1380683" y="759052"/>
                  <a:pt x="1385011" y="766626"/>
                </a:cubicBezTo>
                <a:cubicBezTo>
                  <a:pt x="1389339" y="773659"/>
                  <a:pt x="1397996" y="777447"/>
                  <a:pt x="1410980" y="777447"/>
                </a:cubicBezTo>
                <a:lnTo>
                  <a:pt x="1425588" y="777447"/>
                </a:lnTo>
                <a:cubicBezTo>
                  <a:pt x="1431539" y="777447"/>
                  <a:pt x="1438031" y="776906"/>
                  <a:pt x="1445064" y="775283"/>
                </a:cubicBezTo>
                <a:lnTo>
                  <a:pt x="1445064" y="871584"/>
                </a:lnTo>
                <a:cubicBezTo>
                  <a:pt x="1440195" y="873207"/>
                  <a:pt x="1433703" y="874830"/>
                  <a:pt x="1426129" y="876994"/>
                </a:cubicBezTo>
                <a:cubicBezTo>
                  <a:pt x="1418554" y="879158"/>
                  <a:pt x="1410439" y="880781"/>
                  <a:pt x="1402324" y="882405"/>
                </a:cubicBezTo>
                <a:cubicBezTo>
                  <a:pt x="1394209" y="884028"/>
                  <a:pt x="1386093" y="885110"/>
                  <a:pt x="1377978" y="886192"/>
                </a:cubicBezTo>
                <a:cubicBezTo>
                  <a:pt x="1369863" y="887274"/>
                  <a:pt x="1362829" y="887274"/>
                  <a:pt x="1357419" y="887274"/>
                </a:cubicBezTo>
                <a:cubicBezTo>
                  <a:pt x="1328745" y="887274"/>
                  <a:pt x="1305481" y="881323"/>
                  <a:pt x="1286545" y="869961"/>
                </a:cubicBezTo>
                <a:cubicBezTo>
                  <a:pt x="1267610" y="858600"/>
                  <a:pt x="1255707" y="838582"/>
                  <a:pt x="1249756" y="810449"/>
                </a:cubicBezTo>
                <a:cubicBezTo>
                  <a:pt x="1222164" y="837500"/>
                  <a:pt x="1188080" y="856977"/>
                  <a:pt x="1148044" y="868879"/>
                </a:cubicBezTo>
                <a:cubicBezTo>
                  <a:pt x="1108009" y="880781"/>
                  <a:pt x="1069055" y="887274"/>
                  <a:pt x="1031725" y="887274"/>
                </a:cubicBezTo>
                <a:cubicBezTo>
                  <a:pt x="1003051" y="887274"/>
                  <a:pt x="976000" y="883487"/>
                  <a:pt x="950031" y="875912"/>
                </a:cubicBezTo>
                <a:cubicBezTo>
                  <a:pt x="924062" y="868338"/>
                  <a:pt x="901339" y="856977"/>
                  <a:pt x="881322" y="841828"/>
                </a:cubicBezTo>
                <a:cubicBezTo>
                  <a:pt x="861304" y="826679"/>
                  <a:pt x="845614" y="807744"/>
                  <a:pt x="833712" y="784480"/>
                </a:cubicBezTo>
                <a:cubicBezTo>
                  <a:pt x="821809" y="761216"/>
                  <a:pt x="815858" y="734165"/>
                  <a:pt x="815858" y="703327"/>
                </a:cubicBezTo>
                <a:cubicBezTo>
                  <a:pt x="815858" y="664373"/>
                  <a:pt x="822891" y="632453"/>
                  <a:pt x="836958" y="608107"/>
                </a:cubicBezTo>
                <a:cubicBezTo>
                  <a:pt x="851024" y="583761"/>
                  <a:pt x="869960" y="564826"/>
                  <a:pt x="893224" y="550759"/>
                </a:cubicBezTo>
                <a:cubicBezTo>
                  <a:pt x="916488" y="537234"/>
                  <a:pt x="942457" y="526954"/>
                  <a:pt x="971131" y="521003"/>
                </a:cubicBezTo>
                <a:cubicBezTo>
                  <a:pt x="999805" y="515052"/>
                  <a:pt x="1029020" y="510183"/>
                  <a:pt x="1058235" y="506937"/>
                </a:cubicBezTo>
                <a:cubicBezTo>
                  <a:pt x="1083122" y="502067"/>
                  <a:pt x="1107468" y="498821"/>
                  <a:pt x="1130191" y="496657"/>
                </a:cubicBezTo>
                <a:cubicBezTo>
                  <a:pt x="1152913" y="494493"/>
                  <a:pt x="1172931" y="491247"/>
                  <a:pt x="1190244" y="486378"/>
                </a:cubicBezTo>
                <a:cubicBezTo>
                  <a:pt x="1207557" y="481509"/>
                  <a:pt x="1221623" y="473934"/>
                  <a:pt x="1231903" y="463655"/>
                </a:cubicBezTo>
                <a:cubicBezTo>
                  <a:pt x="1242182" y="453376"/>
                  <a:pt x="1247051" y="438227"/>
                  <a:pt x="1247051" y="418209"/>
                </a:cubicBezTo>
                <a:cubicBezTo>
                  <a:pt x="1247051" y="400356"/>
                  <a:pt x="1242723" y="385748"/>
                  <a:pt x="1234066" y="374387"/>
                </a:cubicBezTo>
                <a:cubicBezTo>
                  <a:pt x="1225410" y="363025"/>
                  <a:pt x="1215131" y="354369"/>
                  <a:pt x="1202146" y="348418"/>
                </a:cubicBezTo>
                <a:cubicBezTo>
                  <a:pt x="1189703" y="342466"/>
                  <a:pt x="1175636" y="338138"/>
                  <a:pt x="1159947" y="335974"/>
                </a:cubicBezTo>
                <a:cubicBezTo>
                  <a:pt x="1144257" y="333810"/>
                  <a:pt x="1129650" y="332728"/>
                  <a:pt x="1116124" y="332728"/>
                </a:cubicBezTo>
                <a:cubicBezTo>
                  <a:pt x="1077171" y="332728"/>
                  <a:pt x="1045251" y="340843"/>
                  <a:pt x="1019823" y="357074"/>
                </a:cubicBezTo>
                <a:cubicBezTo>
                  <a:pt x="994395" y="373305"/>
                  <a:pt x="980328" y="398733"/>
                  <a:pt x="977082" y="432817"/>
                </a:cubicBezTo>
                <a:lnTo>
                  <a:pt x="838040" y="432817"/>
                </a:lnTo>
                <a:cubicBezTo>
                  <a:pt x="840745" y="392240"/>
                  <a:pt x="850483" y="358697"/>
                  <a:pt x="867255" y="331646"/>
                </a:cubicBezTo>
                <a:cubicBezTo>
                  <a:pt x="884568" y="305136"/>
                  <a:pt x="906208" y="283495"/>
                  <a:pt x="932177" y="267265"/>
                </a:cubicBezTo>
                <a:cubicBezTo>
                  <a:pt x="958687" y="251034"/>
                  <a:pt x="988444" y="239673"/>
                  <a:pt x="1021446" y="233180"/>
                </a:cubicBezTo>
                <a:cubicBezTo>
                  <a:pt x="1054448" y="226688"/>
                  <a:pt x="1088532" y="223442"/>
                  <a:pt x="1123699" y="223442"/>
                </a:cubicBezTo>
                <a:close/>
                <a:moveTo>
                  <a:pt x="3074075" y="222901"/>
                </a:moveTo>
                <a:cubicBezTo>
                  <a:pt x="3123849" y="222901"/>
                  <a:pt x="3168212" y="233180"/>
                  <a:pt x="3207166" y="253739"/>
                </a:cubicBezTo>
                <a:cubicBezTo>
                  <a:pt x="3246660" y="274298"/>
                  <a:pt x="3279122" y="301890"/>
                  <a:pt x="3305091" y="335974"/>
                </a:cubicBezTo>
                <a:cubicBezTo>
                  <a:pt x="3331060" y="370059"/>
                  <a:pt x="3349995" y="409012"/>
                  <a:pt x="3361898" y="453376"/>
                </a:cubicBezTo>
                <a:cubicBezTo>
                  <a:pt x="3373800" y="497739"/>
                  <a:pt x="3376505" y="543185"/>
                  <a:pt x="3371095" y="590254"/>
                </a:cubicBezTo>
                <a:lnTo>
                  <a:pt x="2907982" y="590254"/>
                </a:lnTo>
                <a:lnTo>
                  <a:pt x="2907982" y="590795"/>
                </a:lnTo>
                <a:cubicBezTo>
                  <a:pt x="2907982" y="615141"/>
                  <a:pt x="2911228" y="638945"/>
                  <a:pt x="2918262" y="661668"/>
                </a:cubicBezTo>
                <a:cubicBezTo>
                  <a:pt x="2925295" y="684391"/>
                  <a:pt x="2935574" y="704409"/>
                  <a:pt x="2949099" y="721181"/>
                </a:cubicBezTo>
                <a:cubicBezTo>
                  <a:pt x="2963166" y="738493"/>
                  <a:pt x="2980479" y="752019"/>
                  <a:pt x="3001578" y="761757"/>
                </a:cubicBezTo>
                <a:cubicBezTo>
                  <a:pt x="3022678" y="772036"/>
                  <a:pt x="3048106" y="776906"/>
                  <a:pt x="3077321" y="776906"/>
                </a:cubicBezTo>
                <a:cubicBezTo>
                  <a:pt x="3117898" y="776906"/>
                  <a:pt x="3150359" y="768249"/>
                  <a:pt x="3175246" y="750937"/>
                </a:cubicBezTo>
                <a:cubicBezTo>
                  <a:pt x="3200133" y="733624"/>
                  <a:pt x="3218528" y="707114"/>
                  <a:pt x="3230430" y="672489"/>
                </a:cubicBezTo>
                <a:lnTo>
                  <a:pt x="3361898" y="672489"/>
                </a:lnTo>
                <a:cubicBezTo>
                  <a:pt x="3354324" y="706573"/>
                  <a:pt x="3341880" y="736870"/>
                  <a:pt x="3324027" y="763921"/>
                </a:cubicBezTo>
                <a:cubicBezTo>
                  <a:pt x="3306173" y="790431"/>
                  <a:pt x="3284532" y="813154"/>
                  <a:pt x="3259645" y="831549"/>
                </a:cubicBezTo>
                <a:cubicBezTo>
                  <a:pt x="3234217" y="849943"/>
                  <a:pt x="3206084" y="863469"/>
                  <a:pt x="3175246" y="873207"/>
                </a:cubicBezTo>
                <a:cubicBezTo>
                  <a:pt x="3143867" y="882405"/>
                  <a:pt x="3111405" y="887274"/>
                  <a:pt x="3077321" y="887274"/>
                </a:cubicBezTo>
                <a:cubicBezTo>
                  <a:pt x="3027547" y="887274"/>
                  <a:pt x="2983725" y="879158"/>
                  <a:pt x="2945853" y="862928"/>
                </a:cubicBezTo>
                <a:cubicBezTo>
                  <a:pt x="2907441" y="846697"/>
                  <a:pt x="2875521" y="823974"/>
                  <a:pt x="2849011" y="794759"/>
                </a:cubicBezTo>
                <a:cubicBezTo>
                  <a:pt x="2822501" y="765544"/>
                  <a:pt x="2802483" y="730378"/>
                  <a:pt x="2789498" y="689801"/>
                </a:cubicBezTo>
                <a:cubicBezTo>
                  <a:pt x="2775973" y="649225"/>
                  <a:pt x="2769481" y="604320"/>
                  <a:pt x="2769481" y="555628"/>
                </a:cubicBezTo>
                <a:cubicBezTo>
                  <a:pt x="2769481" y="510724"/>
                  <a:pt x="2776514" y="468524"/>
                  <a:pt x="2790581" y="428489"/>
                </a:cubicBezTo>
                <a:cubicBezTo>
                  <a:pt x="2804647" y="388453"/>
                  <a:pt x="2825206" y="352746"/>
                  <a:pt x="2851716" y="322449"/>
                </a:cubicBezTo>
                <a:cubicBezTo>
                  <a:pt x="2878226" y="292152"/>
                  <a:pt x="2910146" y="267806"/>
                  <a:pt x="2947476" y="249952"/>
                </a:cubicBezTo>
                <a:cubicBezTo>
                  <a:pt x="2984807" y="232098"/>
                  <a:pt x="3027006" y="222901"/>
                  <a:pt x="3074075" y="222901"/>
                </a:cubicBezTo>
                <a:close/>
                <a:moveTo>
                  <a:pt x="1845419" y="222901"/>
                </a:moveTo>
                <a:cubicBezTo>
                  <a:pt x="1914670" y="222901"/>
                  <a:pt x="1968772" y="240755"/>
                  <a:pt x="2008807" y="276462"/>
                </a:cubicBezTo>
                <a:cubicBezTo>
                  <a:pt x="2048302" y="312169"/>
                  <a:pt x="2068319" y="365730"/>
                  <a:pt x="2068319" y="437145"/>
                </a:cubicBezTo>
                <a:lnTo>
                  <a:pt x="2068319" y="869420"/>
                </a:lnTo>
                <a:lnTo>
                  <a:pt x="1929277" y="869420"/>
                </a:lnTo>
                <a:lnTo>
                  <a:pt x="1929277" y="473934"/>
                </a:lnTo>
                <a:cubicBezTo>
                  <a:pt x="1927654" y="424161"/>
                  <a:pt x="1916834" y="388453"/>
                  <a:pt x="1897357" y="366271"/>
                </a:cubicBezTo>
                <a:cubicBezTo>
                  <a:pt x="1877880" y="344090"/>
                  <a:pt x="1847583" y="332728"/>
                  <a:pt x="1805925" y="332728"/>
                </a:cubicBezTo>
                <a:cubicBezTo>
                  <a:pt x="1782120" y="332728"/>
                  <a:pt x="1761020" y="337056"/>
                  <a:pt x="1742625" y="345713"/>
                </a:cubicBezTo>
                <a:cubicBezTo>
                  <a:pt x="1723690" y="354369"/>
                  <a:pt x="1708000" y="366271"/>
                  <a:pt x="1695016" y="380879"/>
                </a:cubicBezTo>
                <a:cubicBezTo>
                  <a:pt x="1682031" y="396027"/>
                  <a:pt x="1671752" y="413340"/>
                  <a:pt x="1664719" y="433899"/>
                </a:cubicBezTo>
                <a:cubicBezTo>
                  <a:pt x="1657685" y="454458"/>
                  <a:pt x="1653898" y="475557"/>
                  <a:pt x="1653898" y="498280"/>
                </a:cubicBezTo>
                <a:lnTo>
                  <a:pt x="1653898" y="869961"/>
                </a:lnTo>
                <a:lnTo>
                  <a:pt x="1514856" y="869961"/>
                </a:lnTo>
                <a:lnTo>
                  <a:pt x="1514856" y="240214"/>
                </a:lnTo>
                <a:lnTo>
                  <a:pt x="1515938" y="240214"/>
                </a:lnTo>
                <a:lnTo>
                  <a:pt x="1647406" y="240214"/>
                </a:lnTo>
                <a:lnTo>
                  <a:pt x="1647406" y="332728"/>
                </a:lnTo>
                <a:lnTo>
                  <a:pt x="1649570" y="334892"/>
                </a:lnTo>
                <a:cubicBezTo>
                  <a:pt x="1670670" y="300267"/>
                  <a:pt x="1698262" y="272675"/>
                  <a:pt x="1732346" y="252657"/>
                </a:cubicBezTo>
                <a:cubicBezTo>
                  <a:pt x="1766430" y="232639"/>
                  <a:pt x="1804302" y="222901"/>
                  <a:pt x="1845419" y="222901"/>
                </a:cubicBezTo>
                <a:close/>
                <a:moveTo>
                  <a:pt x="0" y="0"/>
                </a:moveTo>
                <a:lnTo>
                  <a:pt x="152568" y="0"/>
                </a:lnTo>
                <a:lnTo>
                  <a:pt x="152568" y="346253"/>
                </a:lnTo>
                <a:lnTo>
                  <a:pt x="548053" y="346253"/>
                </a:lnTo>
                <a:lnTo>
                  <a:pt x="548053" y="0"/>
                </a:lnTo>
                <a:lnTo>
                  <a:pt x="700621" y="0"/>
                </a:lnTo>
                <a:lnTo>
                  <a:pt x="700621" y="869960"/>
                </a:lnTo>
                <a:lnTo>
                  <a:pt x="548053" y="869960"/>
                </a:lnTo>
                <a:lnTo>
                  <a:pt x="548053" y="477721"/>
                </a:lnTo>
                <a:lnTo>
                  <a:pt x="152568" y="477721"/>
                </a:lnTo>
                <a:lnTo>
                  <a:pt x="152568" y="869960"/>
                </a:lnTo>
                <a:lnTo>
                  <a:pt x="0" y="869960"/>
                </a:lnTo>
                <a:close/>
              </a:path>
            </a:pathLst>
          </a:custGeom>
          <a:solidFill>
            <a:schemeClr val="tx1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16" name="Holder 2">
            <a:extLst>
              <a:ext uri="{FF2B5EF4-FFF2-40B4-BE49-F238E27FC236}">
                <a16:creationId xmlns:a16="http://schemas.microsoft.com/office/drawing/2014/main" id="{EB29061E-14FE-84B7-D0DE-0284E88A1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713" y="1670699"/>
            <a:ext cx="5146593" cy="2079349"/>
          </a:xfrm>
        </p:spPr>
        <p:txBody>
          <a:bodyPr lIns="0" tIns="0" rIns="0" bIns="0" anchor="t" anchorCtr="0"/>
          <a:lstStyle>
            <a:lvl1pPr>
              <a:lnSpc>
                <a:spcPct val="85000"/>
              </a:lnSpc>
              <a:defRPr sz="4002" b="0" i="0" spc="-23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nl-NL" dirty="0"/>
              <a:t>Hier is ruimte voor </a:t>
            </a:r>
            <a:br>
              <a:rPr lang="nl-NL" dirty="0"/>
            </a:br>
            <a:r>
              <a:rPr lang="nl-NL" dirty="0"/>
              <a:t>een langere titel </a:t>
            </a:r>
            <a:br>
              <a:rPr lang="nl-NL" dirty="0"/>
            </a:br>
            <a:r>
              <a:rPr lang="nl-NL" dirty="0"/>
              <a:t>over drie regels</a:t>
            </a:r>
            <a:endParaRPr dirty="0"/>
          </a:p>
        </p:txBody>
      </p:sp>
      <p:sp>
        <p:nvSpPr>
          <p:cNvPr id="6" name="Tijdelijke aanduiding voor tekst 20">
            <a:extLst>
              <a:ext uri="{FF2B5EF4-FFF2-40B4-BE49-F238E27FC236}">
                <a16:creationId xmlns:a16="http://schemas.microsoft.com/office/drawing/2014/main" id="{8D62DA18-4959-F677-3B09-051A8DCFA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0557" y="4062673"/>
            <a:ext cx="5146749" cy="627468"/>
          </a:xfrm>
        </p:spPr>
        <p:txBody>
          <a:bodyPr anchor="b" anchorCtr="0"/>
          <a:lstStyle>
            <a:lvl1pPr>
              <a:lnSpc>
                <a:spcPct val="85000"/>
              </a:lnSpc>
              <a:defRPr sz="2183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2183" dirty="0" err="1"/>
              <a:t>Hier</a:t>
            </a:r>
            <a:r>
              <a:rPr lang="en-US" sz="2183" dirty="0"/>
              <a:t> is </a:t>
            </a:r>
            <a:r>
              <a:rPr lang="en-US" sz="2183" dirty="0" err="1"/>
              <a:t>ruimte</a:t>
            </a:r>
            <a:r>
              <a:rPr lang="en-US" sz="2183" dirty="0"/>
              <a:t> </a:t>
            </a:r>
            <a:br>
              <a:rPr lang="en-US" sz="2183" dirty="0"/>
            </a:br>
            <a:r>
              <a:rPr lang="en-US" sz="2183" dirty="0" err="1"/>
              <a:t>voor</a:t>
            </a:r>
            <a:r>
              <a:rPr lang="en-US" sz="2183" dirty="0"/>
              <a:t> </a:t>
            </a:r>
            <a:r>
              <a:rPr lang="en-US" sz="2183" dirty="0" err="1"/>
              <a:t>een</a:t>
            </a:r>
            <a:r>
              <a:rPr lang="en-US" sz="2183" dirty="0"/>
              <a:t> </a:t>
            </a:r>
            <a:r>
              <a:rPr lang="en-US" sz="2183" dirty="0" err="1"/>
              <a:t>ondertitel</a:t>
            </a:r>
            <a:endParaRPr lang="en-US" dirty="0"/>
          </a:p>
        </p:txBody>
      </p:sp>
      <p:sp>
        <p:nvSpPr>
          <p:cNvPr id="2" name="Tijdelijke aanduiding voor tekst 3">
            <a:extLst>
              <a:ext uri="{FF2B5EF4-FFF2-40B4-BE49-F238E27FC236}">
                <a16:creationId xmlns:a16="http://schemas.microsoft.com/office/drawing/2014/main" id="{81F59468-30BE-4212-2EA5-BBB13AF3FE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7244" y="443499"/>
            <a:ext cx="1650092" cy="115589"/>
          </a:xfrm>
        </p:spPr>
        <p:txBody>
          <a:bodyPr/>
          <a:lstStyle>
            <a:lvl1pPr algn="r">
              <a:defRPr sz="728" b="1">
                <a:latin typeface="+mn-lt"/>
              </a:defRPr>
            </a:lvl1pPr>
            <a:lvl2pPr algn="r">
              <a:defRPr sz="728" b="1">
                <a:latin typeface="+mn-lt"/>
              </a:defRPr>
            </a:lvl2pPr>
            <a:lvl3pPr algn="r">
              <a:defRPr sz="728" b="1">
                <a:latin typeface="+mn-lt"/>
              </a:defRPr>
            </a:lvl3pPr>
            <a:lvl4pPr algn="r">
              <a:defRPr sz="728" b="1">
                <a:latin typeface="+mn-lt"/>
              </a:defRPr>
            </a:lvl4pPr>
            <a:lvl5pPr algn="r">
              <a:defRPr sz="728" b="1">
                <a:latin typeface="+mn-lt"/>
              </a:defRPr>
            </a:lvl5pPr>
          </a:lstStyle>
          <a:p>
            <a:pPr lvl="0"/>
            <a:r>
              <a:rPr lang="nl-NL" dirty="0"/>
              <a:t>Kenniscentrum</a:t>
            </a:r>
          </a:p>
        </p:txBody>
      </p:sp>
      <p:sp>
        <p:nvSpPr>
          <p:cNvPr id="3" name="Tijdelijke aanduiding voor tekst 3">
            <a:extLst>
              <a:ext uri="{FF2B5EF4-FFF2-40B4-BE49-F238E27FC236}">
                <a16:creationId xmlns:a16="http://schemas.microsoft.com/office/drawing/2014/main" id="{F6322CF3-50CA-7A79-036D-6ED8FFC01A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7244" y="555831"/>
            <a:ext cx="1650092" cy="115589"/>
          </a:xfrm>
        </p:spPr>
        <p:txBody>
          <a:bodyPr/>
          <a:lstStyle>
            <a:lvl1pPr algn="r">
              <a:defRPr sz="728" b="0">
                <a:latin typeface="+mn-lt"/>
              </a:defRPr>
            </a:lvl1pPr>
            <a:lvl2pPr algn="r">
              <a:defRPr sz="728" b="0">
                <a:latin typeface="+mn-lt"/>
              </a:defRPr>
            </a:lvl2pPr>
            <a:lvl3pPr algn="r">
              <a:defRPr sz="728" b="0">
                <a:latin typeface="+mn-lt"/>
              </a:defRPr>
            </a:lvl3pPr>
            <a:lvl4pPr algn="r">
              <a:defRPr sz="728" b="0">
                <a:latin typeface="+mn-lt"/>
              </a:defRPr>
            </a:lvl4pPr>
            <a:lvl5pPr algn="r">
              <a:defRPr sz="728" b="0">
                <a:latin typeface="+mn-lt"/>
              </a:defRPr>
            </a:lvl5pPr>
            <a:lvl6pPr>
              <a:defRPr b="0"/>
            </a:lvl6pPr>
          </a:lstStyle>
          <a:p>
            <a:pPr lvl="2"/>
            <a:r>
              <a:rPr lang="nl-NL" dirty="0"/>
              <a:t>Kunst &amp; Samenleving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4CC42B1-A669-6DCF-42B7-000A9D1CAD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0125" y="458377"/>
            <a:ext cx="4793" cy="196474"/>
          </a:xfrm>
          <a:custGeom>
            <a:avLst/>
            <a:gdLst>
              <a:gd name="connsiteX0" fmla="*/ 0 w 10537"/>
              <a:gd name="connsiteY0" fmla="*/ 0 h 432000"/>
              <a:gd name="connsiteX1" fmla="*/ 10537 w 10537"/>
              <a:gd name="connsiteY1" fmla="*/ 0 h 432000"/>
              <a:gd name="connsiteX2" fmla="*/ 10537 w 10537"/>
              <a:gd name="connsiteY2" fmla="*/ 432000 h 432000"/>
              <a:gd name="connsiteX3" fmla="*/ 0 w 10537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37" h="432000">
                <a:moveTo>
                  <a:pt x="0" y="0"/>
                </a:moveTo>
                <a:lnTo>
                  <a:pt x="10537" y="0"/>
                </a:lnTo>
                <a:lnTo>
                  <a:pt x="10537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>
            <a:noAutofit/>
          </a:bodyPr>
          <a:lstStyle>
            <a:lvl1pPr>
              <a:defRPr sz="364"/>
            </a:lvl1pPr>
          </a:lstStyle>
          <a:p>
            <a:pPr lvl="0"/>
            <a:r>
              <a:rPr lang="nl-NL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281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332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je - tekst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9BDF10D4-D9EC-7610-4E0E-1CC31EF1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35257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ars - tekstslide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CD6AC3D9-79C1-19CC-0044-A4E4BA6FF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8405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uw - tekstslide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0580A85B-95AC-39EC-3616-BC5E55E6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72000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en - tekst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5C3BE4DF-58DC-0A4D-14C6-3F3B9A86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23740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el - tekst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9EC01510-D86F-D57C-9188-28971F491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06133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ze - tekst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16DE3321-8515-47F4-14BD-C606085F4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89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C46299-DB38-4726-BC9A-2CA1441C02D1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280935-91B0-4050-A401-F6BA66564859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8860859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e - tekst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423C07A0-6661-A589-F7B8-EC662F2A0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17355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blauw - tekst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F3B0EE47-A054-E8F0-6579-CFAF7535E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44016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groen - tekst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4F07D16C-5F53-F77E-D8A2-8A2BEB8A6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7308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- grij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F211C87E-8D85-F1F8-A444-69C000059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668326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550C139C-EF9E-1F15-4B3E-A46DC745D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22500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slide - grij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60373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grafiekslide</a:t>
            </a:r>
            <a:endParaRPr lang="en-US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F211C87E-8D85-F1F8-A444-69C000059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60373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9" name="Tijdelijke aanduiding voor grafiek 8">
            <a:extLst>
              <a:ext uri="{FF2B5EF4-FFF2-40B4-BE49-F238E27FC236}">
                <a16:creationId xmlns:a16="http://schemas.microsoft.com/office/drawing/2014/main" id="{140FCD01-BECA-5B18-2495-39744C77AB9E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825439" y="654851"/>
            <a:ext cx="3861506" cy="371972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67787A6B-72C6-B3EC-65FA-B46FA6CD9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1882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side - grij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60373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grafiekslide</a:t>
            </a:r>
            <a:endParaRPr lang="en-US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F211C87E-8D85-F1F8-A444-69C000059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60373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</a:t>
            </a:r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tabel 9">
            <a:extLst>
              <a:ext uri="{FF2B5EF4-FFF2-40B4-BE49-F238E27FC236}">
                <a16:creationId xmlns:a16="http://schemas.microsoft.com/office/drawing/2014/main" id="{35F0B9BB-63B5-2D0E-374A-EBFC0E20613A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825439" y="1088048"/>
            <a:ext cx="3861506" cy="3286526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jdelijke aanduiding voor dianummer 4">
            <a:extLst>
              <a:ext uri="{FF2B5EF4-FFF2-40B4-BE49-F238E27FC236}">
                <a16:creationId xmlns:a16="http://schemas.microsoft.com/office/drawing/2014/main" id="{ED1080A4-54BB-1C8B-C894-35752F94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17384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je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577B800C-285A-A643-025B-BA4DABC0D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9576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ars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rgbClr val="9E66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43B1350C-BA4E-8905-2FE1-BF25E370A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50221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uw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rgbClr val="5784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C4BE0F7A-049A-5CBA-E23F-93B21F8C7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55210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en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8C0B87A9-67F9-86A0-CCC7-F8C3EC7F4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69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1A2798-3B4B-4B31-9ADE-12C5B73CAC54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D3F4A6-FCFA-431E-9698-D11D7A94A2F0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1846161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el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8E6F1A4D-31DD-5D45-4542-CB2780C93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4260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ze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539F8180-C807-4168-E489-270C71EC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12739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e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EC450B43-E606-B9E1-3620-0E28B40B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03337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blauw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83B80DA9-70B6-B529-E860-47A6F69C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86970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chtgroen - tekstslide + kader rech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CCFDCA2-97A0-5C92-A451-6A6801BA51E1}"/>
              </a:ext>
            </a:extLst>
          </p:cNvPr>
          <p:cNvSpPr/>
          <p:nvPr userDrawn="1"/>
        </p:nvSpPr>
        <p:spPr>
          <a:xfrm>
            <a:off x="6111404" y="0"/>
            <a:ext cx="3032596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92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4372715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5EBF8C4E-A049-BDCB-CBD2-EC478A4717EA}"/>
              </a:ext>
            </a:extLst>
          </p:cNvPr>
          <p:cNvSpPr/>
          <p:nvPr userDrawn="1"/>
        </p:nvSpPr>
        <p:spPr>
          <a:xfrm>
            <a:off x="367850" y="4773632"/>
            <a:ext cx="178701" cy="179467"/>
          </a:xfrm>
          <a:custGeom>
            <a:avLst/>
            <a:gdLst>
              <a:gd name="connsiteX0" fmla="*/ 868878 w 1738838"/>
              <a:gd name="connsiteY0" fmla="*/ 1143175 h 1746413"/>
              <a:gd name="connsiteX1" fmla="*/ 1636044 w 1738838"/>
              <a:gd name="connsiteY1" fmla="*/ 1298448 h 1746413"/>
              <a:gd name="connsiteX2" fmla="*/ 1402324 w 1738838"/>
              <a:gd name="connsiteY2" fmla="*/ 1567876 h 1746413"/>
              <a:gd name="connsiteX3" fmla="*/ 868878 w 1738838"/>
              <a:gd name="connsiteY3" fmla="*/ 1143175 h 1746413"/>
              <a:gd name="connsiteX4" fmla="*/ 3246 w 1738838"/>
              <a:gd name="connsiteY4" fmla="*/ 947867 h 1746413"/>
              <a:gd name="connsiteX5" fmla="*/ 47069 w 1738838"/>
              <a:gd name="connsiteY5" fmla="*/ 957605 h 1746413"/>
              <a:gd name="connsiteX6" fmla="*/ 1096106 w 1738838"/>
              <a:gd name="connsiteY6" fmla="*/ 1717739 h 1746413"/>
              <a:gd name="connsiteX7" fmla="*/ 873206 w 1738838"/>
              <a:gd name="connsiteY7" fmla="*/ 1746413 h 1746413"/>
              <a:gd name="connsiteX8" fmla="*/ 3246 w 1738838"/>
              <a:gd name="connsiteY8" fmla="*/ 947867 h 1746413"/>
              <a:gd name="connsiteX9" fmla="*/ 1625224 w 1738838"/>
              <a:gd name="connsiteY9" fmla="*/ 429569 h 1746413"/>
              <a:gd name="connsiteX10" fmla="*/ 1738838 w 1738838"/>
              <a:gd name="connsiteY10" fmla="*/ 759050 h 1746413"/>
              <a:gd name="connsiteX11" fmla="*/ 1124780 w 1738838"/>
              <a:gd name="connsiteY11" fmla="*/ 1050119 h 1746413"/>
              <a:gd name="connsiteX12" fmla="*/ 474474 w 1738838"/>
              <a:gd name="connsiteY12" fmla="*/ 984115 h 1746413"/>
              <a:gd name="connsiteX13" fmla="*/ 1625224 w 1738838"/>
              <a:gd name="connsiteY13" fmla="*/ 429569 h 1746413"/>
              <a:gd name="connsiteX14" fmla="*/ 873206 w 1738838"/>
              <a:gd name="connsiteY14" fmla="*/ 0 h 1746413"/>
              <a:gd name="connsiteX15" fmla="*/ 1422342 w 1738838"/>
              <a:gd name="connsiteY15" fmla="*/ 193144 h 1746413"/>
              <a:gd name="connsiteX16" fmla="*/ 1280053 w 1738838"/>
              <a:gd name="connsiteY16" fmla="*/ 286200 h 1746413"/>
              <a:gd name="connsiteX17" fmla="*/ 982492 w 1738838"/>
              <a:gd name="connsiteY17" fmla="*/ 113614 h 1746413"/>
              <a:gd name="connsiteX18" fmla="*/ 502067 w 1738838"/>
              <a:gd name="connsiteY18" fmla="*/ 134173 h 1746413"/>
              <a:gd name="connsiteX19" fmla="*/ 543725 w 1738838"/>
              <a:gd name="connsiteY19" fmla="*/ 185029 h 1746413"/>
              <a:gd name="connsiteX20" fmla="*/ 624878 w 1738838"/>
              <a:gd name="connsiteY20" fmla="*/ 175291 h 1746413"/>
              <a:gd name="connsiteX21" fmla="*/ 901880 w 1738838"/>
              <a:gd name="connsiteY21" fmla="*/ 253197 h 1746413"/>
              <a:gd name="connsiteX22" fmla="*/ 1012789 w 1738838"/>
              <a:gd name="connsiteY22" fmla="*/ 473393 h 1746413"/>
              <a:gd name="connsiteX23" fmla="*/ 869419 w 1738838"/>
              <a:gd name="connsiteY23" fmla="*/ 615681 h 1746413"/>
              <a:gd name="connsiteX24" fmla="*/ 674652 w 1738838"/>
              <a:gd name="connsiteY24" fmla="*/ 537774 h 1746413"/>
              <a:gd name="connsiteX25" fmla="*/ 253197 w 1738838"/>
              <a:gd name="connsiteY25" fmla="*/ 596745 h 1746413"/>
              <a:gd name="connsiteX26" fmla="*/ 325694 w 1738838"/>
              <a:gd name="connsiteY26" fmla="*/ 643814 h 1746413"/>
              <a:gd name="connsiteX27" fmla="*/ 542102 w 1738838"/>
              <a:gd name="connsiteY27" fmla="*/ 644896 h 1746413"/>
              <a:gd name="connsiteX28" fmla="*/ 645978 w 1738838"/>
              <a:gd name="connsiteY28" fmla="*/ 750395 h 1746413"/>
              <a:gd name="connsiteX29" fmla="*/ 300807 w 1738838"/>
              <a:gd name="connsiteY29" fmla="*/ 882404 h 1746413"/>
              <a:gd name="connsiteX30" fmla="*/ 0 w 1738838"/>
              <a:gd name="connsiteY30" fmla="*/ 875912 h 1746413"/>
              <a:gd name="connsiteX31" fmla="*/ 0 w 1738838"/>
              <a:gd name="connsiteY31" fmla="*/ 873206 h 1746413"/>
              <a:gd name="connsiteX32" fmla="*/ 873206 w 1738838"/>
              <a:gd name="connsiteY32" fmla="*/ 0 h 174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38838" h="1746413">
                <a:moveTo>
                  <a:pt x="868878" y="1143175"/>
                </a:moveTo>
                <a:cubicBezTo>
                  <a:pt x="1132355" y="1171849"/>
                  <a:pt x="1397454" y="1217295"/>
                  <a:pt x="1636044" y="1298448"/>
                </a:cubicBezTo>
                <a:cubicBezTo>
                  <a:pt x="1577073" y="1403406"/>
                  <a:pt x="1497543" y="1495379"/>
                  <a:pt x="1402324" y="1567876"/>
                </a:cubicBezTo>
                <a:cubicBezTo>
                  <a:pt x="1072301" y="1289791"/>
                  <a:pt x="868878" y="1143175"/>
                  <a:pt x="868878" y="1143175"/>
                </a:cubicBezTo>
                <a:close/>
                <a:moveTo>
                  <a:pt x="3246" y="947867"/>
                </a:moveTo>
                <a:cubicBezTo>
                  <a:pt x="18395" y="950572"/>
                  <a:pt x="33002" y="953818"/>
                  <a:pt x="47069" y="957605"/>
                </a:cubicBezTo>
                <a:cubicBezTo>
                  <a:pt x="522625" y="1092860"/>
                  <a:pt x="890519" y="1424506"/>
                  <a:pt x="1096106" y="1717739"/>
                </a:cubicBezTo>
                <a:cubicBezTo>
                  <a:pt x="1024692" y="1736133"/>
                  <a:pt x="950031" y="1746413"/>
                  <a:pt x="873206" y="1746413"/>
                </a:cubicBezTo>
                <a:cubicBezTo>
                  <a:pt x="416044" y="1746413"/>
                  <a:pt x="41117" y="1395291"/>
                  <a:pt x="3246" y="947867"/>
                </a:cubicBezTo>
                <a:close/>
                <a:moveTo>
                  <a:pt x="1625224" y="429569"/>
                </a:moveTo>
                <a:cubicBezTo>
                  <a:pt x="1683654" y="528576"/>
                  <a:pt x="1723148" y="640026"/>
                  <a:pt x="1738838" y="759050"/>
                </a:cubicBezTo>
                <a:cubicBezTo>
                  <a:pt x="1646323" y="843990"/>
                  <a:pt x="1402864" y="1016035"/>
                  <a:pt x="1124780" y="1050119"/>
                </a:cubicBezTo>
                <a:cubicBezTo>
                  <a:pt x="816399" y="1087991"/>
                  <a:pt x="474474" y="984115"/>
                  <a:pt x="474474" y="984115"/>
                </a:cubicBezTo>
                <a:cubicBezTo>
                  <a:pt x="755263" y="960310"/>
                  <a:pt x="1153995" y="892682"/>
                  <a:pt x="1625224" y="429569"/>
                </a:cubicBezTo>
                <a:close/>
                <a:moveTo>
                  <a:pt x="873206" y="0"/>
                </a:moveTo>
                <a:cubicBezTo>
                  <a:pt x="1080958" y="0"/>
                  <a:pt x="1271397" y="72497"/>
                  <a:pt x="1422342" y="193144"/>
                </a:cubicBezTo>
                <a:cubicBezTo>
                  <a:pt x="1372027" y="222900"/>
                  <a:pt x="1325499" y="256444"/>
                  <a:pt x="1280053" y="286200"/>
                </a:cubicBezTo>
                <a:cubicBezTo>
                  <a:pt x="1199982" y="219654"/>
                  <a:pt x="1092860" y="149863"/>
                  <a:pt x="982492" y="113614"/>
                </a:cubicBezTo>
                <a:cubicBezTo>
                  <a:pt x="822350" y="62217"/>
                  <a:pt x="622714" y="67086"/>
                  <a:pt x="502067" y="134173"/>
                </a:cubicBezTo>
                <a:lnTo>
                  <a:pt x="543725" y="185029"/>
                </a:lnTo>
                <a:lnTo>
                  <a:pt x="624878" y="175291"/>
                </a:lnTo>
                <a:cubicBezTo>
                  <a:pt x="729836" y="166093"/>
                  <a:pt x="826138" y="194767"/>
                  <a:pt x="901880" y="253197"/>
                </a:cubicBezTo>
                <a:cubicBezTo>
                  <a:pt x="996018" y="312710"/>
                  <a:pt x="1052284" y="398191"/>
                  <a:pt x="1012789" y="473393"/>
                </a:cubicBezTo>
                <a:cubicBezTo>
                  <a:pt x="982492" y="525872"/>
                  <a:pt x="938129" y="579433"/>
                  <a:pt x="869419" y="615681"/>
                </a:cubicBezTo>
                <a:cubicBezTo>
                  <a:pt x="807202" y="584302"/>
                  <a:pt x="744985" y="552923"/>
                  <a:pt x="674652" y="537774"/>
                </a:cubicBezTo>
                <a:cubicBezTo>
                  <a:pt x="506395" y="493951"/>
                  <a:pt x="367353" y="541020"/>
                  <a:pt x="253197" y="596745"/>
                </a:cubicBezTo>
                <a:cubicBezTo>
                  <a:pt x="269428" y="614599"/>
                  <a:pt x="298643" y="633535"/>
                  <a:pt x="325694" y="643814"/>
                </a:cubicBezTo>
                <a:cubicBezTo>
                  <a:pt x="385747" y="627583"/>
                  <a:pt x="473393" y="623255"/>
                  <a:pt x="542102" y="644896"/>
                </a:cubicBezTo>
                <a:cubicBezTo>
                  <a:pt x="596745" y="669783"/>
                  <a:pt x="649765" y="706031"/>
                  <a:pt x="645978" y="750395"/>
                </a:cubicBezTo>
                <a:cubicBezTo>
                  <a:pt x="607566" y="852648"/>
                  <a:pt x="445259" y="878076"/>
                  <a:pt x="300807" y="882404"/>
                </a:cubicBezTo>
                <a:cubicBezTo>
                  <a:pt x="205047" y="886191"/>
                  <a:pt x="101712" y="879699"/>
                  <a:pt x="0" y="875912"/>
                </a:cubicBezTo>
                <a:cubicBezTo>
                  <a:pt x="0" y="874830"/>
                  <a:pt x="0" y="874289"/>
                  <a:pt x="0" y="873206"/>
                </a:cubicBezTo>
                <a:cubicBezTo>
                  <a:pt x="0" y="391158"/>
                  <a:pt x="391157" y="0"/>
                  <a:pt x="873206" y="0"/>
                </a:cubicBezTo>
                <a:close/>
              </a:path>
            </a:pathLst>
          </a:custGeom>
          <a:solidFill>
            <a:schemeClr val="tx2"/>
          </a:solidFill>
          <a:ln w="54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092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4372715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137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137"/>
            </a:lvl4pPr>
            <a:lvl5pPr marL="375437" indent="-129959">
              <a:buFont typeface="Arial" panose="020B0604020202020204" pitchFamily="34" charset="0"/>
              <a:buChar char="∙"/>
              <a:defRPr sz="1137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Cum </a:t>
            </a:r>
            <a:r>
              <a:rPr lang="nl-NL" dirty="0" err="1"/>
              <a:t>sociis</a:t>
            </a:r>
            <a:r>
              <a:rPr lang="nl-NL" dirty="0"/>
              <a:t> </a:t>
            </a:r>
            <a:r>
              <a:rPr lang="nl-NL" dirty="0" err="1"/>
              <a:t>natoque</a:t>
            </a:r>
            <a:r>
              <a:rPr lang="nl-NL" dirty="0"/>
              <a:t> </a:t>
            </a:r>
            <a:r>
              <a:rPr lang="nl-NL" dirty="0" err="1"/>
              <a:t>penatibus</a:t>
            </a:r>
            <a:r>
              <a:rPr lang="nl-NL" dirty="0"/>
              <a:t> et </a:t>
            </a:r>
            <a:r>
              <a:rPr lang="nl-NL" dirty="0" err="1"/>
              <a:t>magnis</a:t>
            </a:r>
            <a:r>
              <a:rPr lang="nl-NL" dirty="0"/>
              <a:t> dis </a:t>
            </a:r>
            <a:r>
              <a:rPr lang="nl-NL" dirty="0" err="1"/>
              <a:t>parturient</a:t>
            </a:r>
            <a:r>
              <a:rPr lang="nl-NL" dirty="0"/>
              <a:t> </a:t>
            </a:r>
            <a:r>
              <a:rPr lang="nl-NL" dirty="0" err="1"/>
              <a:t>montes</a:t>
            </a:r>
            <a:r>
              <a:rPr lang="nl-NL" dirty="0"/>
              <a:t>, </a:t>
            </a:r>
            <a:r>
              <a:rPr lang="nl-NL" dirty="0" err="1"/>
              <a:t>nascetur</a:t>
            </a:r>
            <a:r>
              <a:rPr lang="nl-NL" dirty="0"/>
              <a:t> </a:t>
            </a:r>
            <a:r>
              <a:rPr lang="nl-NL" dirty="0" err="1"/>
              <a:t>ridiculus</a:t>
            </a:r>
            <a:r>
              <a:rPr lang="nl-NL" dirty="0"/>
              <a:t> mus.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9" name="Tijdelijke aanduiding voor tekst 6">
            <a:extLst>
              <a:ext uri="{FF2B5EF4-FFF2-40B4-BE49-F238E27FC236}">
                <a16:creationId xmlns:a16="http://schemas.microsoft.com/office/drawing/2014/main" id="{DC67AC34-2C8A-63E9-DF08-A7D65733D1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7730" y="664658"/>
            <a:ext cx="2328601" cy="3709916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Hier is ruimte </a:t>
            </a:r>
            <a:br>
              <a:rPr lang="nl-NL" dirty="0"/>
            </a:br>
            <a:r>
              <a:rPr lang="nl-NL" dirty="0"/>
              <a:t>voor een kader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</a:t>
            </a:r>
            <a:r>
              <a:rPr lang="nl-NL" dirty="0" err="1"/>
              <a:t>fermentum</a:t>
            </a:r>
            <a:r>
              <a:rPr lang="nl-NL" dirty="0"/>
              <a:t>. </a:t>
            </a:r>
            <a:r>
              <a:rPr lang="nl-NL" dirty="0" err="1"/>
              <a:t>Morbi</a:t>
            </a:r>
            <a:r>
              <a:rPr lang="nl-NL" dirty="0"/>
              <a:t> </a:t>
            </a:r>
            <a:r>
              <a:rPr lang="nl-NL" dirty="0" err="1"/>
              <a:t>leo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, </a:t>
            </a:r>
            <a:r>
              <a:rPr lang="nl-NL" dirty="0" err="1"/>
              <a:t>porta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ac</a:t>
            </a:r>
            <a:r>
              <a:rPr lang="nl-NL" dirty="0"/>
              <a:t>, vestibulum at eros.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</a:t>
            </a:r>
          </a:p>
          <a:p>
            <a:pPr lvl="0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  <a:endParaRPr lang="en-US" dirty="0"/>
          </a:p>
        </p:txBody>
      </p:sp>
      <p:sp>
        <p:nvSpPr>
          <p:cNvPr id="10" name="Tijdelijke aanduiding voor dianummer 4">
            <a:extLst>
              <a:ext uri="{FF2B5EF4-FFF2-40B4-BE49-F238E27FC236}">
                <a16:creationId xmlns:a16="http://schemas.microsoft.com/office/drawing/2014/main" id="{656E0961-7197-DB91-5F02-67AD7947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0519" y="4811517"/>
            <a:ext cx="1030216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Tijdelijke aanduiding voor voettekst 2">
            <a:extLst>
              <a:ext uri="{FF2B5EF4-FFF2-40B4-BE49-F238E27FC236}">
                <a16:creationId xmlns:a16="http://schemas.microsoft.com/office/drawing/2014/main" id="{D315F8B7-D53E-2106-233A-1815AD4FBCF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486635" y="4822211"/>
            <a:ext cx="3341236" cy="65339"/>
          </a:xfrm>
        </p:spPr>
        <p:txBody>
          <a:bodyPr/>
          <a:lstStyle/>
          <a:p>
            <a:r>
              <a:rPr lang="en-US" dirty="0" err="1"/>
              <a:t>Titel</a:t>
            </a:r>
            <a:r>
              <a:rPr lang="en-US" dirty="0"/>
              <a:t> van de </a:t>
            </a:r>
            <a:r>
              <a:rPr lang="en-US" dirty="0" err="1"/>
              <a:t>presentatie</a:t>
            </a:r>
            <a:endParaRPr lang="en-US" dirty="0"/>
          </a:p>
        </p:txBody>
      </p:sp>
      <p:sp>
        <p:nvSpPr>
          <p:cNvPr id="12" name="Tijdelijke aanduiding voor datum 3">
            <a:extLst>
              <a:ext uri="{FF2B5EF4-FFF2-40B4-BE49-F238E27FC236}">
                <a16:creationId xmlns:a16="http://schemas.microsoft.com/office/drawing/2014/main" id="{61E56181-D766-88A8-E926-89B6FD12A603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75571" y="4822212"/>
            <a:ext cx="511065" cy="106134"/>
          </a:xfrm>
        </p:spPr>
        <p:txBody>
          <a:bodyPr/>
          <a:lstStyle/>
          <a:p>
            <a:fld id="{1B598D9E-7263-40B3-AB53-4991688E11CF}" type="datetime1">
              <a:rPr lang="nl-NL" smtClean="0"/>
              <a:t>6-11-2024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3705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slide - small img right - grij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0D7A25FB-B403-654C-4A56-D90268607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80113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je - tekstslide - half img righ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12" name="Tijdelijke aanduiding voor dianummer 4">
            <a:extLst>
              <a:ext uri="{FF2B5EF4-FFF2-40B4-BE49-F238E27FC236}">
                <a16:creationId xmlns:a16="http://schemas.microsoft.com/office/drawing/2014/main" id="{5F295046-9DA2-C44E-1615-36C72E42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66162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ars - tekstslide - half img right">
    <p:bg>
      <p:bgPr>
        <a:solidFill>
          <a:srgbClr val="9E66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1B58210E-76BA-FB3C-82AF-C8557ED66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56304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uw - tekstslide - half img right">
    <p:bg>
      <p:bgPr>
        <a:solidFill>
          <a:srgbClr val="578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7D55CF0E-540F-160A-247B-547BDF99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940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en - tekstslide - half img r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10">
            <a:extLst>
              <a:ext uri="{FF2B5EF4-FFF2-40B4-BE49-F238E27FC236}">
                <a16:creationId xmlns:a16="http://schemas.microsoft.com/office/drawing/2014/main" id="{2DFBEF43-A1CD-8240-922F-E20F2AD4D2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4888" y="0"/>
            <a:ext cx="4572000" cy="5143500"/>
          </a:xfrm>
          <a:pattFill prst="lgCheck">
            <a:fgClr>
              <a:schemeClr val="bg2">
                <a:lumMod val="90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 lIns="360000" tIns="360000" rIns="360000" bIns="360000"/>
          <a:lstStyle>
            <a:lvl1pPr algn="ctr">
              <a:defRPr sz="819"/>
            </a:lvl1pPr>
          </a:lstStyle>
          <a:p>
            <a:r>
              <a:rPr lang="nl-NL" sz="819" dirty="0"/>
              <a:t>Plaats hier een afbeelding en via afbeeldingsindeling kun je de afbeelding bijsnijden en positioneren in het venster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BD790-8E6D-D628-AFCA-0AC5969B3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773" y="660327"/>
            <a:ext cx="3341236" cy="427721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Dit is een tekstslide</a:t>
            </a:r>
            <a:endParaRPr lang="en-US" dirty="0"/>
          </a:p>
        </p:txBody>
      </p:sp>
      <p:sp>
        <p:nvSpPr>
          <p:cNvPr id="6" name="Tijdelijke aanduiding voor tekst 6">
            <a:extLst>
              <a:ext uri="{FF2B5EF4-FFF2-40B4-BE49-F238E27FC236}">
                <a16:creationId xmlns:a16="http://schemas.microsoft.com/office/drawing/2014/main" id="{805A8817-A162-2C0E-7F64-FF66F427E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8265" y="1405726"/>
            <a:ext cx="3338744" cy="2968848"/>
          </a:xfrm>
          <a:noFill/>
        </p:spPr>
        <p:txBody>
          <a:bodyPr/>
          <a:lstStyle>
            <a:lvl1pPr>
              <a:defRPr spc="-23" baseline="0"/>
            </a:lvl1pPr>
            <a:lvl2pPr marL="0" indent="0">
              <a:lnSpc>
                <a:spcPct val="120000"/>
              </a:lnSpc>
              <a:defRPr sz="1092"/>
            </a:lvl2pPr>
            <a:lvl3pPr marL="82307" indent="-82307">
              <a:lnSpc>
                <a:spcPct val="120000"/>
              </a:lnSpc>
              <a:buFont typeface="Arial" panose="020B0604020202020204" pitchFamily="34" charset="0"/>
              <a:buChar char="•"/>
              <a:defRPr sz="1092"/>
            </a:lvl3pPr>
            <a:lvl4pPr marL="244034" indent="-161727">
              <a:lnSpc>
                <a:spcPct val="120000"/>
              </a:lnSpc>
              <a:buFont typeface="Arial" panose="020B0604020202020204" pitchFamily="34" charset="0"/>
              <a:buChar char="–"/>
              <a:defRPr sz="1092"/>
            </a:lvl4pPr>
            <a:lvl5pPr marL="375437" indent="-129959">
              <a:buFont typeface="Arial" panose="020B0604020202020204" pitchFamily="34" charset="0"/>
              <a:buChar char="∙"/>
              <a:defRPr sz="1092"/>
            </a:lvl5pPr>
          </a:lstStyle>
          <a:p>
            <a:pPr lvl="0"/>
            <a:r>
              <a:rPr lang="nl-NL" dirty="0"/>
              <a:t>Ondertitel of inleiding </a:t>
            </a:r>
            <a:r>
              <a:rPr lang="nl-NL" dirty="0" err="1"/>
              <a:t>curabitur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tempus </a:t>
            </a:r>
            <a:r>
              <a:rPr lang="nl-NL" dirty="0" err="1"/>
              <a:t>porttitor</a:t>
            </a:r>
            <a:r>
              <a:rPr lang="nl-NL" dirty="0"/>
              <a:t>. </a:t>
            </a:r>
            <a:r>
              <a:rPr lang="nl-NL" dirty="0" err="1"/>
              <a:t>Maecenas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diam</a:t>
            </a:r>
            <a:r>
              <a:rPr lang="nl-NL" dirty="0"/>
              <a:t> </a:t>
            </a:r>
            <a:r>
              <a:rPr lang="nl-NL" dirty="0" err="1"/>
              <a:t>eget</a:t>
            </a:r>
            <a:r>
              <a:rPr lang="nl-NL" dirty="0"/>
              <a:t> </a:t>
            </a:r>
            <a:r>
              <a:rPr lang="nl-NL" dirty="0" err="1"/>
              <a:t>risus</a:t>
            </a:r>
            <a:r>
              <a:rPr lang="nl-NL" dirty="0"/>
              <a:t> </a:t>
            </a:r>
            <a:r>
              <a:rPr lang="nl-NL" dirty="0" err="1"/>
              <a:t>varius</a:t>
            </a:r>
            <a:r>
              <a:rPr lang="nl-NL" dirty="0"/>
              <a:t> </a:t>
            </a:r>
            <a:r>
              <a:rPr lang="nl-NL" dirty="0" err="1"/>
              <a:t>blandit</a:t>
            </a:r>
            <a:r>
              <a:rPr lang="nl-NL" dirty="0"/>
              <a:t> </a:t>
            </a:r>
            <a:r>
              <a:rPr lang="nl-NL" dirty="0" err="1"/>
              <a:t>sit</a:t>
            </a:r>
            <a:r>
              <a:rPr lang="nl-NL" dirty="0"/>
              <a:t> </a:t>
            </a:r>
            <a:r>
              <a:rPr lang="nl-NL" dirty="0" err="1"/>
              <a:t>amet</a:t>
            </a:r>
            <a:r>
              <a:rPr lang="nl-NL" dirty="0"/>
              <a:t> non magna. </a:t>
            </a:r>
          </a:p>
          <a:p>
            <a:pPr lvl="0"/>
            <a:endParaRPr lang="nl-NL" dirty="0"/>
          </a:p>
          <a:p>
            <a:pPr lvl="1"/>
            <a:r>
              <a:rPr lang="nl-NL" dirty="0" err="1"/>
              <a:t>Aenean</a:t>
            </a:r>
            <a:r>
              <a:rPr lang="nl-NL" dirty="0"/>
              <a:t> </a:t>
            </a:r>
            <a:r>
              <a:rPr lang="nl-NL" dirty="0" err="1"/>
              <a:t>lacinia</a:t>
            </a:r>
            <a:r>
              <a:rPr lang="nl-NL" dirty="0"/>
              <a:t> </a:t>
            </a:r>
            <a:r>
              <a:rPr lang="nl-NL" dirty="0" err="1"/>
              <a:t>bibendum</a:t>
            </a:r>
            <a:r>
              <a:rPr lang="nl-NL" dirty="0"/>
              <a:t> </a:t>
            </a:r>
            <a:r>
              <a:rPr lang="nl-NL" dirty="0" err="1"/>
              <a:t>nulla</a:t>
            </a:r>
            <a:r>
              <a:rPr lang="nl-NL" dirty="0"/>
              <a:t> </a:t>
            </a:r>
            <a:r>
              <a:rPr lang="nl-NL" dirty="0" err="1"/>
              <a:t>sed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. </a:t>
            </a:r>
            <a:r>
              <a:rPr lang="nl-NL" dirty="0" err="1"/>
              <a:t>Cras</a:t>
            </a:r>
            <a:r>
              <a:rPr lang="nl-NL" dirty="0"/>
              <a:t> </a:t>
            </a:r>
            <a:r>
              <a:rPr lang="nl-NL" dirty="0" err="1"/>
              <a:t>mattis</a:t>
            </a:r>
            <a:r>
              <a:rPr lang="nl-NL" dirty="0"/>
              <a:t> </a:t>
            </a:r>
            <a:r>
              <a:rPr lang="nl-NL" dirty="0" err="1"/>
              <a:t>consectetur</a:t>
            </a:r>
            <a:r>
              <a:rPr lang="nl-NL" dirty="0"/>
              <a:t> </a:t>
            </a:r>
            <a:r>
              <a:rPr lang="nl-NL" dirty="0" err="1"/>
              <a:t>purus</a:t>
            </a:r>
            <a:r>
              <a:rPr lang="nl-NL" dirty="0"/>
              <a:t> </a:t>
            </a:r>
            <a:r>
              <a:rPr lang="nl-NL" dirty="0" err="1"/>
              <a:t>sit</a:t>
            </a:r>
            <a:endParaRPr lang="nl-NL" dirty="0"/>
          </a:p>
          <a:p>
            <a:pPr lvl="1"/>
            <a:endParaRPr lang="nl-NL" dirty="0"/>
          </a:p>
          <a:p>
            <a:pPr lvl="2"/>
            <a:r>
              <a:rPr lang="nl-NL" dirty="0"/>
              <a:t>Opsomming</a:t>
            </a:r>
          </a:p>
          <a:p>
            <a:pPr lvl="2"/>
            <a:r>
              <a:rPr lang="nl-NL" dirty="0"/>
              <a:t>Opsomming</a:t>
            </a:r>
          </a:p>
          <a:p>
            <a:pPr lvl="3"/>
            <a:r>
              <a:rPr lang="nl-NL" dirty="0"/>
              <a:t>Opsomming</a:t>
            </a:r>
          </a:p>
          <a:p>
            <a:pPr lvl="4"/>
            <a:r>
              <a:rPr lang="nl-NL" dirty="0"/>
              <a:t>Opsomming</a:t>
            </a:r>
          </a:p>
        </p:txBody>
      </p:sp>
      <p:sp>
        <p:nvSpPr>
          <p:cNvPr id="7" name="Tijdelijke aanduiding voor dianummer 4">
            <a:extLst>
              <a:ext uri="{FF2B5EF4-FFF2-40B4-BE49-F238E27FC236}">
                <a16:creationId xmlns:a16="http://schemas.microsoft.com/office/drawing/2014/main" id="{9EBB899E-610B-4B6F-DF4E-2EDEE6EDC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797244" y="4811517"/>
            <a:ext cx="509765" cy="10613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49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_rels/slideMaster6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35.xml"/><Relationship Id="rId42" Type="http://schemas.openxmlformats.org/officeDocument/2006/relationships/slideLayout" Target="../slideLayouts/slideLayout56.xml"/><Relationship Id="rId47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77.xml"/><Relationship Id="rId68" Type="http://schemas.openxmlformats.org/officeDocument/2006/relationships/slideLayout" Target="../slideLayouts/slideLayout82.xml"/><Relationship Id="rId84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3.xml"/><Relationship Id="rId1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5.xml"/><Relationship Id="rId32" Type="http://schemas.openxmlformats.org/officeDocument/2006/relationships/slideLayout" Target="../slideLayouts/slideLayout46.xml"/><Relationship Id="rId37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67.xml"/><Relationship Id="rId58" Type="http://schemas.openxmlformats.org/officeDocument/2006/relationships/slideLayout" Target="../slideLayouts/slideLayout72.xml"/><Relationship Id="rId74" Type="http://schemas.openxmlformats.org/officeDocument/2006/relationships/slideLayout" Target="../slideLayouts/slideLayout88.xml"/><Relationship Id="rId79" Type="http://schemas.openxmlformats.org/officeDocument/2006/relationships/slideLayout" Target="../slideLayouts/slideLayout93.xml"/><Relationship Id="rId5" Type="http://schemas.openxmlformats.org/officeDocument/2006/relationships/slideLayout" Target="../slideLayouts/slideLayout19.xml"/><Relationship Id="rId90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slideLayout" Target="../slideLayouts/slideLayout49.xml"/><Relationship Id="rId43" Type="http://schemas.openxmlformats.org/officeDocument/2006/relationships/slideLayout" Target="../slideLayouts/slideLayout57.xml"/><Relationship Id="rId48" Type="http://schemas.openxmlformats.org/officeDocument/2006/relationships/slideLayout" Target="../slideLayouts/slideLayout62.xml"/><Relationship Id="rId56" Type="http://schemas.openxmlformats.org/officeDocument/2006/relationships/slideLayout" Target="../slideLayouts/slideLayout70.xml"/><Relationship Id="rId64" Type="http://schemas.openxmlformats.org/officeDocument/2006/relationships/slideLayout" Target="../slideLayouts/slideLayout78.xml"/><Relationship Id="rId69" Type="http://schemas.openxmlformats.org/officeDocument/2006/relationships/slideLayout" Target="../slideLayouts/slideLayout83.xml"/><Relationship Id="rId7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22.xml"/><Relationship Id="rId51" Type="http://schemas.openxmlformats.org/officeDocument/2006/relationships/slideLayout" Target="../slideLayouts/slideLayout65.xml"/><Relationship Id="rId72" Type="http://schemas.openxmlformats.org/officeDocument/2006/relationships/slideLayout" Target="../slideLayouts/slideLayout86.xml"/><Relationship Id="rId80" Type="http://schemas.openxmlformats.org/officeDocument/2006/relationships/slideLayout" Target="../slideLayouts/slideLayout94.xml"/><Relationship Id="rId85" Type="http://schemas.openxmlformats.org/officeDocument/2006/relationships/slideLayout" Target="../slideLayouts/slideLayout99.xml"/><Relationship Id="rId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38" Type="http://schemas.openxmlformats.org/officeDocument/2006/relationships/slideLayout" Target="../slideLayouts/slideLayout52.xml"/><Relationship Id="rId46" Type="http://schemas.openxmlformats.org/officeDocument/2006/relationships/slideLayout" Target="../slideLayouts/slideLayout60.xml"/><Relationship Id="rId59" Type="http://schemas.openxmlformats.org/officeDocument/2006/relationships/slideLayout" Target="../slideLayouts/slideLayout73.xml"/><Relationship Id="rId67" Type="http://schemas.openxmlformats.org/officeDocument/2006/relationships/slideLayout" Target="../slideLayouts/slideLayout81.xml"/><Relationship Id="rId20" Type="http://schemas.openxmlformats.org/officeDocument/2006/relationships/slideLayout" Target="../slideLayouts/slideLayout34.xml"/><Relationship Id="rId41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68.xml"/><Relationship Id="rId62" Type="http://schemas.openxmlformats.org/officeDocument/2006/relationships/slideLayout" Target="../slideLayouts/slideLayout76.xml"/><Relationship Id="rId70" Type="http://schemas.openxmlformats.org/officeDocument/2006/relationships/slideLayout" Target="../slideLayouts/slideLayout84.xml"/><Relationship Id="rId75" Type="http://schemas.openxmlformats.org/officeDocument/2006/relationships/slideLayout" Target="../slideLayouts/slideLayout89.xml"/><Relationship Id="rId83" Type="http://schemas.openxmlformats.org/officeDocument/2006/relationships/slideLayout" Target="../slideLayouts/slideLayout97.xml"/><Relationship Id="rId88" Type="http://schemas.openxmlformats.org/officeDocument/2006/relationships/slideLayout" Target="../slideLayouts/slideLayout102.xml"/><Relationship Id="rId91" Type="http://schemas.openxmlformats.org/officeDocument/2006/relationships/theme" Target="../theme/theme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36" Type="http://schemas.openxmlformats.org/officeDocument/2006/relationships/slideLayout" Target="../slideLayouts/slideLayout50.xml"/><Relationship Id="rId49" Type="http://schemas.openxmlformats.org/officeDocument/2006/relationships/slideLayout" Target="../slideLayouts/slideLayout63.xml"/><Relationship Id="rId57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58.xml"/><Relationship Id="rId52" Type="http://schemas.openxmlformats.org/officeDocument/2006/relationships/slideLayout" Target="../slideLayouts/slideLayout66.xml"/><Relationship Id="rId60" Type="http://schemas.openxmlformats.org/officeDocument/2006/relationships/slideLayout" Target="../slideLayouts/slideLayout74.xml"/><Relationship Id="rId65" Type="http://schemas.openxmlformats.org/officeDocument/2006/relationships/slideLayout" Target="../slideLayouts/slideLayout79.xml"/><Relationship Id="rId73" Type="http://schemas.openxmlformats.org/officeDocument/2006/relationships/slideLayout" Target="../slideLayouts/slideLayout87.xml"/><Relationship Id="rId78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5.xml"/><Relationship Id="rId86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53.xml"/><Relationship Id="rId34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64.xml"/><Relationship Id="rId55" Type="http://schemas.openxmlformats.org/officeDocument/2006/relationships/slideLayout" Target="../slideLayouts/slideLayout69.xml"/><Relationship Id="rId7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21.xml"/><Relationship Id="rId7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54.xml"/><Relationship Id="rId45" Type="http://schemas.openxmlformats.org/officeDocument/2006/relationships/slideLayout" Target="../slideLayouts/slideLayout59.xml"/><Relationship Id="rId66" Type="http://schemas.openxmlformats.org/officeDocument/2006/relationships/slideLayout" Target="../slideLayouts/slideLayout80.xml"/><Relationship Id="rId87" Type="http://schemas.openxmlformats.org/officeDocument/2006/relationships/slideLayout" Target="../slideLayouts/slideLayout101.xml"/><Relationship Id="rId61" Type="http://schemas.openxmlformats.org/officeDocument/2006/relationships/slideLayout" Target="../slideLayouts/slideLayout75.xml"/><Relationship Id="rId82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Afbeelding 1" descr="payoff_neg2.pdf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4503738"/>
            <a:ext cx="1400175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hthoek 7"/>
          <p:cNvSpPr/>
          <p:nvPr userDrawn="1"/>
        </p:nvSpPr>
        <p:spPr bwMode="auto">
          <a:xfrm>
            <a:off x="873125" y="3148013"/>
            <a:ext cx="7916863" cy="1731962"/>
          </a:xfrm>
          <a:prstGeom prst="rect">
            <a:avLst/>
          </a:prstGeom>
          <a:solidFill>
            <a:srgbClr val="E66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nl-NL"/>
          </a:p>
        </p:txBody>
      </p:sp>
      <p:sp>
        <p:nvSpPr>
          <p:cNvPr id="9" name="Rechthoek 8"/>
          <p:cNvSpPr/>
          <p:nvPr userDrawn="1"/>
        </p:nvSpPr>
        <p:spPr bwMode="auto">
          <a:xfrm>
            <a:off x="8748713" y="3435350"/>
            <a:ext cx="431800" cy="1158875"/>
          </a:xfrm>
          <a:prstGeom prst="rect">
            <a:avLst/>
          </a:prstGeom>
          <a:solidFill>
            <a:srgbClr val="E66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1029" name="Afbeelding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350" y="4443413"/>
            <a:ext cx="14351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364" r:id="rId1"/>
  </p:sldLayoutIdLst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CA450AA-1198-4A19-A33D-32A1AC6CC45A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9643D9A8-B3A5-4490-B0F8-87F88B6CD2A1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53" r:id="rId1"/>
    <p:sldLayoutId id="2147484354" r:id="rId2"/>
    <p:sldLayoutId id="2147484355" r:id="rId3"/>
    <p:sldLayoutId id="2147484356" r:id="rId4"/>
    <p:sldLayoutId id="2147484357" r:id="rId5"/>
    <p:sldLayoutId id="2147484367" r:id="rId6"/>
  </p:sldLayoutIdLst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06DCA2D-6CB3-4BAC-BB7F-E4FE46B18C5E}" type="slidenum">
              <a:rPr lang="nl-NL" altLang="nl-NL"/>
              <a:pPr>
                <a:defRPr/>
              </a:pPr>
              <a:t>‹nr.›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5543663-785B-4026-A839-485CD920AFFB}" type="datetime1">
              <a:rPr lang="nl-NL" altLang="nl-NL"/>
              <a:pPr>
                <a:defRPr/>
              </a:pPr>
              <a:t>6-11-2024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358" r:id="rId1"/>
    <p:sldLayoutId id="2147484359" r:id="rId2"/>
    <p:sldLayoutId id="2147484360" r:id="rId3"/>
    <p:sldLayoutId id="2147484361" r:id="rId4"/>
    <p:sldLayoutId id="2147484362" r:id="rId5"/>
  </p:sldLayoutIdLst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366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363" r:id="rId1"/>
  </p:sldLayoutIdLst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65773" y="660327"/>
            <a:ext cx="6685756" cy="4277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sz="6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65773" y="1405726"/>
            <a:ext cx="6685756" cy="296884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sz="33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nl-NL" dirty="0"/>
              <a:t>Eerste niveau</a:t>
            </a:r>
          </a:p>
          <a:p>
            <a:r>
              <a:rPr lang="nl-NL" dirty="0"/>
              <a:t>Tweede niveau</a:t>
            </a:r>
          </a:p>
          <a:p>
            <a:r>
              <a:rPr lang="nl-NL" dirty="0"/>
              <a:t>Derde niveau</a:t>
            </a:r>
          </a:p>
          <a:p>
            <a:r>
              <a:rPr lang="nl-NL" dirty="0"/>
              <a:t>Vierde niveau</a:t>
            </a:r>
          </a:p>
          <a:p>
            <a:r>
              <a:rPr lang="nl-NL" dirty="0"/>
              <a:t>Vijfde niveau</a:t>
            </a:r>
          </a:p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486694" y="4810042"/>
            <a:ext cx="2310550" cy="653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637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 err="1"/>
              <a:t>Titel</a:t>
            </a:r>
            <a:r>
              <a:rPr lang="en-US" dirty="0"/>
              <a:t> van de </a:t>
            </a:r>
            <a:r>
              <a:rPr lang="en-US" dirty="0" err="1"/>
              <a:t>presentatie</a:t>
            </a:r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75630" y="4814572"/>
            <a:ext cx="511065" cy="7448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 sz="637">
                <a:solidFill>
                  <a:schemeClr val="tx1"/>
                </a:solidFill>
                <a:latin typeface="+mn-lt"/>
              </a:defRPr>
            </a:lvl1pPr>
          </a:lstStyle>
          <a:p>
            <a:fld id="{D0A40949-5067-477F-8956-6CD2FDDD201A}" type="datetime1">
              <a:rPr lang="nl-NL" smtClean="0"/>
              <a:pPr/>
              <a:t>6-11-2024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162884" y="4805720"/>
            <a:ext cx="521173" cy="10613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r">
              <a:defRPr sz="637">
                <a:solidFill>
                  <a:schemeClr val="tx1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796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9" r:id="rId1"/>
    <p:sldLayoutId id="2147484370" r:id="rId2"/>
    <p:sldLayoutId id="2147484371" r:id="rId3"/>
    <p:sldLayoutId id="2147484372" r:id="rId4"/>
    <p:sldLayoutId id="2147484373" r:id="rId5"/>
    <p:sldLayoutId id="2147484374" r:id="rId6"/>
    <p:sldLayoutId id="2147484375" r:id="rId7"/>
    <p:sldLayoutId id="2147484376" r:id="rId8"/>
    <p:sldLayoutId id="2147484377" r:id="rId9"/>
    <p:sldLayoutId id="2147484378" r:id="rId10"/>
    <p:sldLayoutId id="2147484379" r:id="rId11"/>
    <p:sldLayoutId id="2147484380" r:id="rId12"/>
    <p:sldLayoutId id="2147484381" r:id="rId13"/>
    <p:sldLayoutId id="2147484382" r:id="rId14"/>
    <p:sldLayoutId id="2147484383" r:id="rId15"/>
    <p:sldLayoutId id="2147484384" r:id="rId16"/>
    <p:sldLayoutId id="2147484385" r:id="rId17"/>
    <p:sldLayoutId id="2147484386" r:id="rId18"/>
    <p:sldLayoutId id="2147484387" r:id="rId19"/>
    <p:sldLayoutId id="2147484388" r:id="rId20"/>
    <p:sldLayoutId id="2147484389" r:id="rId21"/>
    <p:sldLayoutId id="2147484390" r:id="rId22"/>
    <p:sldLayoutId id="2147484391" r:id="rId23"/>
    <p:sldLayoutId id="2147484392" r:id="rId24"/>
    <p:sldLayoutId id="2147484393" r:id="rId25"/>
    <p:sldLayoutId id="2147484394" r:id="rId26"/>
    <p:sldLayoutId id="2147484395" r:id="rId27"/>
    <p:sldLayoutId id="2147484396" r:id="rId28"/>
    <p:sldLayoutId id="2147484397" r:id="rId29"/>
    <p:sldLayoutId id="2147484398" r:id="rId30"/>
    <p:sldLayoutId id="2147484399" r:id="rId31"/>
    <p:sldLayoutId id="2147484400" r:id="rId32"/>
    <p:sldLayoutId id="2147484401" r:id="rId33"/>
    <p:sldLayoutId id="2147484402" r:id="rId34"/>
    <p:sldLayoutId id="2147484403" r:id="rId35"/>
    <p:sldLayoutId id="2147484404" r:id="rId36"/>
    <p:sldLayoutId id="2147484405" r:id="rId37"/>
    <p:sldLayoutId id="2147484406" r:id="rId38"/>
    <p:sldLayoutId id="2147484407" r:id="rId39"/>
    <p:sldLayoutId id="2147484408" r:id="rId40"/>
    <p:sldLayoutId id="2147484409" r:id="rId41"/>
    <p:sldLayoutId id="2147484410" r:id="rId42"/>
    <p:sldLayoutId id="2147484411" r:id="rId43"/>
    <p:sldLayoutId id="2147484412" r:id="rId44"/>
    <p:sldLayoutId id="2147484413" r:id="rId45"/>
    <p:sldLayoutId id="2147484414" r:id="rId46"/>
    <p:sldLayoutId id="2147484415" r:id="rId47"/>
    <p:sldLayoutId id="2147484416" r:id="rId48"/>
    <p:sldLayoutId id="2147484417" r:id="rId49"/>
    <p:sldLayoutId id="2147484418" r:id="rId50"/>
    <p:sldLayoutId id="2147484419" r:id="rId51"/>
    <p:sldLayoutId id="2147484420" r:id="rId52"/>
    <p:sldLayoutId id="2147484421" r:id="rId53"/>
    <p:sldLayoutId id="2147484422" r:id="rId54"/>
    <p:sldLayoutId id="2147484423" r:id="rId55"/>
    <p:sldLayoutId id="2147484424" r:id="rId56"/>
    <p:sldLayoutId id="2147484425" r:id="rId57"/>
    <p:sldLayoutId id="2147484426" r:id="rId58"/>
    <p:sldLayoutId id="2147484427" r:id="rId59"/>
    <p:sldLayoutId id="2147484428" r:id="rId60"/>
    <p:sldLayoutId id="2147484429" r:id="rId61"/>
    <p:sldLayoutId id="2147484430" r:id="rId62"/>
    <p:sldLayoutId id="2147484431" r:id="rId63"/>
    <p:sldLayoutId id="2147484432" r:id="rId64"/>
    <p:sldLayoutId id="2147484433" r:id="rId65"/>
    <p:sldLayoutId id="2147484434" r:id="rId66"/>
    <p:sldLayoutId id="2147484435" r:id="rId67"/>
    <p:sldLayoutId id="2147484436" r:id="rId68"/>
    <p:sldLayoutId id="2147484437" r:id="rId69"/>
    <p:sldLayoutId id="2147484438" r:id="rId70"/>
    <p:sldLayoutId id="2147484439" r:id="rId71"/>
    <p:sldLayoutId id="2147484440" r:id="rId72"/>
    <p:sldLayoutId id="2147484441" r:id="rId73"/>
    <p:sldLayoutId id="2147484442" r:id="rId74"/>
    <p:sldLayoutId id="2147484443" r:id="rId75"/>
    <p:sldLayoutId id="2147484444" r:id="rId76"/>
    <p:sldLayoutId id="2147484445" r:id="rId77"/>
    <p:sldLayoutId id="2147484446" r:id="rId78"/>
    <p:sldLayoutId id="2147484447" r:id="rId79"/>
    <p:sldLayoutId id="2147484448" r:id="rId80"/>
    <p:sldLayoutId id="2147484449" r:id="rId81"/>
    <p:sldLayoutId id="2147484450" r:id="rId82"/>
    <p:sldLayoutId id="2147484451" r:id="rId83"/>
    <p:sldLayoutId id="2147484452" r:id="rId84"/>
    <p:sldLayoutId id="2147484453" r:id="rId85"/>
    <p:sldLayoutId id="2147484454" r:id="rId86"/>
    <p:sldLayoutId id="2147484455" r:id="rId87"/>
    <p:sldLayoutId id="2147484456" r:id="rId88"/>
    <p:sldLayoutId id="2147484457" r:id="rId89"/>
    <p:sldLayoutId id="2147484458" r:id="rId90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207935">
        <a:defRPr>
          <a:latin typeface="+mn-lt"/>
          <a:ea typeface="+mn-ea"/>
          <a:cs typeface="+mn-cs"/>
        </a:defRPr>
      </a:lvl2pPr>
      <a:lvl3pPr marL="415869">
        <a:defRPr>
          <a:latin typeface="+mn-lt"/>
          <a:ea typeface="+mn-ea"/>
          <a:cs typeface="+mn-cs"/>
        </a:defRPr>
      </a:lvl3pPr>
      <a:lvl4pPr marL="623804">
        <a:defRPr>
          <a:latin typeface="+mn-lt"/>
          <a:ea typeface="+mn-ea"/>
          <a:cs typeface="+mn-cs"/>
        </a:defRPr>
      </a:lvl4pPr>
      <a:lvl5pPr marL="831738">
        <a:defRPr>
          <a:latin typeface="+mn-lt"/>
          <a:ea typeface="+mn-ea"/>
          <a:cs typeface="+mn-cs"/>
        </a:defRPr>
      </a:lvl5pPr>
      <a:lvl6pPr marL="1039673">
        <a:defRPr>
          <a:latin typeface="+mn-lt"/>
          <a:ea typeface="+mn-ea"/>
          <a:cs typeface="+mn-cs"/>
        </a:defRPr>
      </a:lvl6pPr>
      <a:lvl7pPr marL="1247607">
        <a:defRPr>
          <a:latin typeface="+mn-lt"/>
          <a:ea typeface="+mn-ea"/>
          <a:cs typeface="+mn-cs"/>
        </a:defRPr>
      </a:lvl7pPr>
      <a:lvl8pPr marL="1455542">
        <a:defRPr>
          <a:latin typeface="+mn-lt"/>
          <a:ea typeface="+mn-ea"/>
          <a:cs typeface="+mn-cs"/>
        </a:defRPr>
      </a:lvl8pPr>
      <a:lvl9pPr marL="166347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207935">
        <a:defRPr>
          <a:latin typeface="+mn-lt"/>
          <a:ea typeface="+mn-ea"/>
          <a:cs typeface="+mn-cs"/>
        </a:defRPr>
      </a:lvl2pPr>
      <a:lvl3pPr marL="415869">
        <a:defRPr>
          <a:latin typeface="+mn-lt"/>
          <a:ea typeface="+mn-ea"/>
          <a:cs typeface="+mn-cs"/>
        </a:defRPr>
      </a:lvl3pPr>
      <a:lvl4pPr marL="623804">
        <a:defRPr>
          <a:latin typeface="+mn-lt"/>
          <a:ea typeface="+mn-ea"/>
          <a:cs typeface="+mn-cs"/>
        </a:defRPr>
      </a:lvl4pPr>
      <a:lvl5pPr marL="831738">
        <a:defRPr>
          <a:latin typeface="+mn-lt"/>
          <a:ea typeface="+mn-ea"/>
          <a:cs typeface="+mn-cs"/>
        </a:defRPr>
      </a:lvl5pPr>
      <a:lvl6pPr marL="1039673">
        <a:defRPr>
          <a:latin typeface="+mn-lt"/>
          <a:ea typeface="+mn-ea"/>
          <a:cs typeface="+mn-cs"/>
        </a:defRPr>
      </a:lvl6pPr>
      <a:lvl7pPr marL="1247607">
        <a:defRPr>
          <a:latin typeface="+mn-lt"/>
          <a:ea typeface="+mn-ea"/>
          <a:cs typeface="+mn-cs"/>
        </a:defRPr>
      </a:lvl7pPr>
      <a:lvl8pPr marL="1455542">
        <a:defRPr>
          <a:latin typeface="+mn-lt"/>
          <a:ea typeface="+mn-ea"/>
          <a:cs typeface="+mn-cs"/>
        </a:defRPr>
      </a:lvl8pPr>
      <a:lvl9pPr marL="166347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>
          <p15:clr>
            <a:srgbClr val="F26B43"/>
          </p15:clr>
        </p15:guide>
        <p15:guide id="2" pos="6332">
          <p15:clr>
            <a:srgbClr val="F26B43"/>
          </p15:clr>
        </p15:guide>
        <p15:guide id="3" pos="5965">
          <p15:clr>
            <a:srgbClr val="F26B43"/>
          </p15:clr>
        </p15:guide>
        <p15:guide id="4" pos="4189">
          <p15:clr>
            <a:srgbClr val="F26B43"/>
          </p15:clr>
        </p15:guide>
        <p15:guide id="5" pos="1341">
          <p15:clr>
            <a:srgbClr val="F26B43"/>
          </p15:clr>
        </p15:guide>
        <p15:guide id="6" pos="629">
          <p15:clr>
            <a:srgbClr val="F26B43"/>
          </p15:clr>
        </p15:guide>
        <p15:guide id="7" pos="8464">
          <p15:clr>
            <a:srgbClr val="F26B43"/>
          </p15:clr>
        </p15:guide>
        <p15:guide id="8" pos="10597">
          <p15:clr>
            <a:srgbClr val="F26B43"/>
          </p15:clr>
        </p15:guide>
        <p15:guide id="9" pos="12027">
          <p15:clr>
            <a:srgbClr val="F26B43"/>
          </p15:clr>
        </p15:guide>
        <p15:guide id="10" pos="11669">
          <p15:clr>
            <a:srgbClr val="5ACBF0"/>
          </p15:clr>
        </p15:guide>
        <p15:guide id="11" pos="11309">
          <p15:clr>
            <a:srgbClr val="5ACBF0"/>
          </p15:clr>
        </p15:guide>
        <p15:guide id="12" pos="10960">
          <p15:clr>
            <a:srgbClr val="5ACBF0"/>
          </p15:clr>
        </p15:guide>
        <p15:guide id="13" pos="10245">
          <p15:clr>
            <a:srgbClr val="5ACBF0"/>
          </p15:clr>
        </p15:guide>
        <p15:guide id="14" pos="9891">
          <p15:clr>
            <a:srgbClr val="5ACBF0"/>
          </p15:clr>
        </p15:guide>
        <p15:guide id="15" pos="9533">
          <p15:clr>
            <a:srgbClr val="5ACBF0"/>
          </p15:clr>
        </p15:guide>
        <p15:guide id="16" pos="9176">
          <p15:clr>
            <a:srgbClr val="5ACBF0"/>
          </p15:clr>
        </p15:guide>
        <p15:guide id="17" pos="8819">
          <p15:clr>
            <a:srgbClr val="5ACBF0"/>
          </p15:clr>
        </p15:guide>
        <p15:guide id="18" pos="8112">
          <p15:clr>
            <a:srgbClr val="5ACBF0"/>
          </p15:clr>
        </p15:guide>
        <p15:guide id="19" pos="7752">
          <p15:clr>
            <a:srgbClr val="5ACBF0"/>
          </p15:clr>
        </p15:guide>
        <p15:guide id="20" pos="7397">
          <p15:clr>
            <a:srgbClr val="5ACBF0"/>
          </p15:clr>
        </p15:guide>
        <p15:guide id="21" pos="7043">
          <p15:clr>
            <a:srgbClr val="5ACBF0"/>
          </p15:clr>
        </p15:guide>
        <p15:guide id="22" pos="6683">
          <p15:clr>
            <a:srgbClr val="5ACBF0"/>
          </p15:clr>
        </p15:guide>
        <p15:guide id="23" pos="5616">
          <p15:clr>
            <a:srgbClr val="5ACBF0"/>
          </p15:clr>
        </p15:guide>
        <p15:guide id="24" pos="5259">
          <p15:clr>
            <a:srgbClr val="5ACBF0"/>
          </p15:clr>
        </p15:guide>
        <p15:guide id="25" pos="4904">
          <p15:clr>
            <a:srgbClr val="5ACBF0"/>
          </p15:clr>
        </p15:guide>
        <p15:guide id="26" pos="4549">
          <p15:clr>
            <a:srgbClr val="5ACBF0"/>
          </p15:clr>
        </p15:guide>
        <p15:guide id="27" pos="3843">
          <p15:clr>
            <a:srgbClr val="5ACBF0"/>
          </p15:clr>
        </p15:guide>
        <p15:guide id="28" pos="3477">
          <p15:clr>
            <a:srgbClr val="5ACBF0"/>
          </p15:clr>
        </p15:guide>
        <p15:guide id="29" pos="3123">
          <p15:clr>
            <a:srgbClr val="5ACBF0"/>
          </p15:clr>
        </p15:guide>
        <p15:guide id="30" pos="2765">
          <p15:clr>
            <a:srgbClr val="5ACBF0"/>
          </p15:clr>
        </p15:guide>
        <p15:guide id="31" pos="2408">
          <p15:clr>
            <a:srgbClr val="5ACBF0"/>
          </p15:clr>
        </p15:guide>
        <p15:guide id="32" pos="2056">
          <p15:clr>
            <a:srgbClr val="5ACBF0"/>
          </p15:clr>
        </p15:guide>
        <p15:guide id="33" pos="1699">
          <p15:clr>
            <a:srgbClr val="5ACBF0"/>
          </p15:clr>
        </p15:guide>
        <p15:guide id="34" pos="984">
          <p15:clr>
            <a:srgbClr val="5ACBF0"/>
          </p15:clr>
        </p15:guide>
        <p15:guide id="35" orient="horz" pos="2973">
          <p15:clr>
            <a:srgbClr val="F26B43"/>
          </p15:clr>
        </p15:guide>
        <p15:guide id="36" orient="horz" pos="2376">
          <p15:clr>
            <a:srgbClr val="F26B43"/>
          </p15:clr>
        </p15:guide>
        <p15:guide id="37" orient="horz" pos="1947">
          <p15:clr>
            <a:srgbClr val="F26B43"/>
          </p15:clr>
        </p15:guide>
        <p15:guide id="38" orient="horz" pos="1507">
          <p15:clr>
            <a:srgbClr val="F26B43"/>
          </p15:clr>
        </p15:guide>
        <p15:guide id="39" orient="horz" pos="1069">
          <p15:clr>
            <a:srgbClr val="F26B43"/>
          </p15:clr>
        </p15:guide>
        <p15:guide id="40" orient="horz" pos="907">
          <p15:clr>
            <a:srgbClr val="F26B43"/>
          </p15:clr>
        </p15:guide>
        <p15:guide id="41" orient="horz" pos="637">
          <p15:clr>
            <a:srgbClr val="F26B43"/>
          </p15:clr>
        </p15:guide>
        <p15:guide id="42" orient="horz" pos="501">
          <p15:clr>
            <a:srgbClr val="F26B43"/>
          </p15:clr>
        </p15:guide>
        <p15:guide id="43" orient="horz" pos="4165">
          <p15:clr>
            <a:srgbClr val="F26B43"/>
          </p15:clr>
        </p15:guide>
        <p15:guide id="44" orient="horz" pos="4757">
          <p15:clr>
            <a:srgbClr val="F26B43"/>
          </p15:clr>
        </p15:guide>
        <p15:guide id="45" orient="horz" pos="5184">
          <p15:clr>
            <a:srgbClr val="F26B43"/>
          </p15:clr>
        </p15:guide>
        <p15:guide id="46" orient="horz" pos="5627">
          <p15:clr>
            <a:srgbClr val="F26B43"/>
          </p15:clr>
        </p15:guide>
        <p15:guide id="47" orient="horz" pos="6059">
          <p15:clr>
            <a:srgbClr val="F26B43"/>
          </p15:clr>
        </p15:guide>
        <p15:guide id="48" orient="horz" pos="6493">
          <p15:clr>
            <a:srgbClr val="F26B43"/>
          </p15:clr>
        </p15:guide>
        <p15:guide id="49" orient="horz" pos="6659">
          <p15:clr>
            <a:srgbClr val="F26B43"/>
          </p15:clr>
        </p15:guide>
        <p15:guide id="50" orient="horz" pos="6730">
          <p15:clr>
            <a:srgbClr val="547EBF"/>
          </p15:clr>
        </p15:guide>
        <p15:guide id="51" orient="horz" pos="679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6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" y="19711"/>
            <a:ext cx="9143358" cy="5143211"/>
            <a:chOff x="0" y="0"/>
            <a:chExt cx="20104100" cy="113087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0104099" cy="1130855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332522" y="4780159"/>
              <a:ext cx="1748155" cy="1755775"/>
            </a:xfrm>
            <a:custGeom>
              <a:avLst/>
              <a:gdLst/>
              <a:ahLst/>
              <a:cxnLst/>
              <a:rect l="l" t="t" r="r" b="b"/>
              <a:pathLst>
                <a:path w="1748154" h="1755775">
                  <a:moveTo>
                    <a:pt x="1101839" y="1726742"/>
                  </a:moveTo>
                  <a:lnTo>
                    <a:pt x="1078217" y="1693849"/>
                  </a:lnTo>
                  <a:lnTo>
                    <a:pt x="1053261" y="1660702"/>
                  </a:lnTo>
                  <a:lnTo>
                    <a:pt x="1026985" y="1627378"/>
                  </a:lnTo>
                  <a:lnTo>
                    <a:pt x="999426" y="1593964"/>
                  </a:lnTo>
                  <a:lnTo>
                    <a:pt x="970597" y="1560512"/>
                  </a:lnTo>
                  <a:lnTo>
                    <a:pt x="940498" y="1527098"/>
                  </a:lnTo>
                  <a:lnTo>
                    <a:pt x="909167" y="1493812"/>
                  </a:lnTo>
                  <a:lnTo>
                    <a:pt x="876604" y="1460703"/>
                  </a:lnTo>
                  <a:lnTo>
                    <a:pt x="842835" y="1427848"/>
                  </a:lnTo>
                  <a:lnTo>
                    <a:pt x="807872" y="1395323"/>
                  </a:lnTo>
                  <a:lnTo>
                    <a:pt x="771728" y="1363205"/>
                  </a:lnTo>
                  <a:lnTo>
                    <a:pt x="734428" y="1331556"/>
                  </a:lnTo>
                  <a:lnTo>
                    <a:pt x="695985" y="1300454"/>
                  </a:lnTo>
                  <a:lnTo>
                    <a:pt x="656424" y="1269974"/>
                  </a:lnTo>
                  <a:lnTo>
                    <a:pt x="615746" y="1240180"/>
                  </a:lnTo>
                  <a:lnTo>
                    <a:pt x="573989" y="1211148"/>
                  </a:lnTo>
                  <a:lnTo>
                    <a:pt x="531152" y="1182954"/>
                  </a:lnTo>
                  <a:lnTo>
                    <a:pt x="487248" y="1155661"/>
                  </a:lnTo>
                  <a:lnTo>
                    <a:pt x="442315" y="1129347"/>
                  </a:lnTo>
                  <a:lnTo>
                    <a:pt x="396341" y="1104074"/>
                  </a:lnTo>
                  <a:lnTo>
                    <a:pt x="349377" y="1079931"/>
                  </a:lnTo>
                  <a:lnTo>
                    <a:pt x="301409" y="1056982"/>
                  </a:lnTo>
                  <a:lnTo>
                    <a:pt x="252476" y="1035291"/>
                  </a:lnTo>
                  <a:lnTo>
                    <a:pt x="202577" y="1014945"/>
                  </a:lnTo>
                  <a:lnTo>
                    <a:pt x="151739" y="995997"/>
                  </a:lnTo>
                  <a:lnTo>
                    <a:pt x="99974" y="978535"/>
                  </a:lnTo>
                  <a:lnTo>
                    <a:pt x="47307" y="962634"/>
                  </a:lnTo>
                  <a:lnTo>
                    <a:pt x="3263" y="952842"/>
                  </a:lnTo>
                  <a:lnTo>
                    <a:pt x="8623" y="1000645"/>
                  </a:lnTo>
                  <a:lnTo>
                    <a:pt x="16510" y="1047648"/>
                  </a:lnTo>
                  <a:lnTo>
                    <a:pt x="26847" y="1093762"/>
                  </a:lnTo>
                  <a:lnTo>
                    <a:pt x="39573" y="1138923"/>
                  </a:lnTo>
                  <a:lnTo>
                    <a:pt x="54610" y="1183068"/>
                  </a:lnTo>
                  <a:lnTo>
                    <a:pt x="71894" y="1226121"/>
                  </a:lnTo>
                  <a:lnTo>
                    <a:pt x="91338" y="1268018"/>
                  </a:lnTo>
                  <a:lnTo>
                    <a:pt x="112890" y="1308671"/>
                  </a:lnTo>
                  <a:lnTo>
                    <a:pt x="136486" y="1348028"/>
                  </a:lnTo>
                  <a:lnTo>
                    <a:pt x="162039" y="1386027"/>
                  </a:lnTo>
                  <a:lnTo>
                    <a:pt x="189471" y="1422565"/>
                  </a:lnTo>
                  <a:lnTo>
                    <a:pt x="218744" y="1457604"/>
                  </a:lnTo>
                  <a:lnTo>
                    <a:pt x="249758" y="1491068"/>
                  </a:lnTo>
                  <a:lnTo>
                    <a:pt x="282460" y="1522869"/>
                  </a:lnTo>
                  <a:lnTo>
                    <a:pt x="316776" y="1552956"/>
                  </a:lnTo>
                  <a:lnTo>
                    <a:pt x="352640" y="1581238"/>
                  </a:lnTo>
                  <a:lnTo>
                    <a:pt x="389966" y="1607680"/>
                  </a:lnTo>
                  <a:lnTo>
                    <a:pt x="428701" y="1632178"/>
                  </a:lnTo>
                  <a:lnTo>
                    <a:pt x="468769" y="1654683"/>
                  </a:lnTo>
                  <a:lnTo>
                    <a:pt x="510095" y="1675104"/>
                  </a:lnTo>
                  <a:lnTo>
                    <a:pt x="552615" y="1693392"/>
                  </a:lnTo>
                  <a:lnTo>
                    <a:pt x="596252" y="1709470"/>
                  </a:lnTo>
                  <a:lnTo>
                    <a:pt x="640956" y="1723263"/>
                  </a:lnTo>
                  <a:lnTo>
                    <a:pt x="686638" y="1734705"/>
                  </a:lnTo>
                  <a:lnTo>
                    <a:pt x="733221" y="1743735"/>
                  </a:lnTo>
                  <a:lnTo>
                    <a:pt x="780656" y="1750263"/>
                  </a:lnTo>
                  <a:lnTo>
                    <a:pt x="828865" y="1754225"/>
                  </a:lnTo>
                  <a:lnTo>
                    <a:pt x="877773" y="1755571"/>
                  </a:lnTo>
                  <a:lnTo>
                    <a:pt x="935278" y="1753666"/>
                  </a:lnTo>
                  <a:lnTo>
                    <a:pt x="991844" y="1748091"/>
                  </a:lnTo>
                  <a:lnTo>
                    <a:pt x="1047407" y="1739049"/>
                  </a:lnTo>
                  <a:lnTo>
                    <a:pt x="1101839" y="1726742"/>
                  </a:lnTo>
                  <a:close/>
                </a:path>
                <a:path w="1748154" h="1755775">
                  <a:moveTo>
                    <a:pt x="1429791" y="194170"/>
                  </a:moveTo>
                  <a:lnTo>
                    <a:pt x="1391043" y="164871"/>
                  </a:lnTo>
                  <a:lnTo>
                    <a:pt x="1350721" y="137668"/>
                  </a:lnTo>
                  <a:lnTo>
                    <a:pt x="1308900" y="112661"/>
                  </a:lnTo>
                  <a:lnTo>
                    <a:pt x="1265643" y="89928"/>
                  </a:lnTo>
                  <a:lnTo>
                    <a:pt x="1221054" y="69545"/>
                  </a:lnTo>
                  <a:lnTo>
                    <a:pt x="1175194" y="51600"/>
                  </a:lnTo>
                  <a:lnTo>
                    <a:pt x="1128153" y="36195"/>
                  </a:lnTo>
                  <a:lnTo>
                    <a:pt x="1079995" y="23393"/>
                  </a:lnTo>
                  <a:lnTo>
                    <a:pt x="1030795" y="13284"/>
                  </a:lnTo>
                  <a:lnTo>
                    <a:pt x="980643" y="5969"/>
                  </a:lnTo>
                  <a:lnTo>
                    <a:pt x="929614" y="1511"/>
                  </a:lnTo>
                  <a:lnTo>
                    <a:pt x="877773" y="0"/>
                  </a:lnTo>
                  <a:lnTo>
                    <a:pt x="829640" y="1308"/>
                  </a:lnTo>
                  <a:lnTo>
                    <a:pt x="782167" y="5156"/>
                  </a:lnTo>
                  <a:lnTo>
                    <a:pt x="735444" y="11493"/>
                  </a:lnTo>
                  <a:lnTo>
                    <a:pt x="689533" y="20256"/>
                  </a:lnTo>
                  <a:lnTo>
                    <a:pt x="644499" y="31381"/>
                  </a:lnTo>
                  <a:lnTo>
                    <a:pt x="600417" y="44780"/>
                  </a:lnTo>
                  <a:lnTo>
                    <a:pt x="557339" y="60401"/>
                  </a:lnTo>
                  <a:lnTo>
                    <a:pt x="515340" y="78168"/>
                  </a:lnTo>
                  <a:lnTo>
                    <a:pt x="474484" y="98018"/>
                  </a:lnTo>
                  <a:lnTo>
                    <a:pt x="434835" y="119900"/>
                  </a:lnTo>
                  <a:lnTo>
                    <a:pt x="396481" y="143725"/>
                  </a:lnTo>
                  <a:lnTo>
                    <a:pt x="359460" y="169430"/>
                  </a:lnTo>
                  <a:lnTo>
                    <a:pt x="323862" y="196951"/>
                  </a:lnTo>
                  <a:lnTo>
                    <a:pt x="289750" y="226225"/>
                  </a:lnTo>
                  <a:lnTo>
                    <a:pt x="257175" y="257187"/>
                  </a:lnTo>
                  <a:lnTo>
                    <a:pt x="226225" y="289750"/>
                  </a:lnTo>
                  <a:lnTo>
                    <a:pt x="196951" y="323875"/>
                  </a:lnTo>
                  <a:lnTo>
                    <a:pt x="169418" y="359473"/>
                  </a:lnTo>
                  <a:lnTo>
                    <a:pt x="143713" y="396494"/>
                  </a:lnTo>
                  <a:lnTo>
                    <a:pt x="119888" y="434848"/>
                  </a:lnTo>
                  <a:lnTo>
                    <a:pt x="98018" y="474497"/>
                  </a:lnTo>
                  <a:lnTo>
                    <a:pt x="78168" y="515340"/>
                  </a:lnTo>
                  <a:lnTo>
                    <a:pt x="60388" y="557352"/>
                  </a:lnTo>
                  <a:lnTo>
                    <a:pt x="44767" y="600430"/>
                  </a:lnTo>
                  <a:lnTo>
                    <a:pt x="31369" y="644512"/>
                  </a:lnTo>
                  <a:lnTo>
                    <a:pt x="20256" y="689546"/>
                  </a:lnTo>
                  <a:lnTo>
                    <a:pt x="11493" y="735457"/>
                  </a:lnTo>
                  <a:lnTo>
                    <a:pt x="5156" y="782180"/>
                  </a:lnTo>
                  <a:lnTo>
                    <a:pt x="1308" y="829652"/>
                  </a:lnTo>
                  <a:lnTo>
                    <a:pt x="0" y="880516"/>
                  </a:lnTo>
                  <a:lnTo>
                    <a:pt x="102450" y="884745"/>
                  </a:lnTo>
                  <a:lnTo>
                    <a:pt x="153428" y="886625"/>
                  </a:lnTo>
                  <a:lnTo>
                    <a:pt x="203923" y="887882"/>
                  </a:lnTo>
                  <a:lnTo>
                    <a:pt x="253657" y="888136"/>
                  </a:lnTo>
                  <a:lnTo>
                    <a:pt x="302387" y="887031"/>
                  </a:lnTo>
                  <a:lnTo>
                    <a:pt x="357403" y="884301"/>
                  </a:lnTo>
                  <a:lnTo>
                    <a:pt x="412432" y="878916"/>
                  </a:lnTo>
                  <a:lnTo>
                    <a:pt x="465797" y="870242"/>
                  </a:lnTo>
                  <a:lnTo>
                    <a:pt x="515848" y="857592"/>
                  </a:lnTo>
                  <a:lnTo>
                    <a:pt x="560895" y="840346"/>
                  </a:lnTo>
                  <a:lnTo>
                    <a:pt x="599274" y="817816"/>
                  </a:lnTo>
                  <a:lnTo>
                    <a:pt x="629323" y="789368"/>
                  </a:lnTo>
                  <a:lnTo>
                    <a:pt x="649363" y="754341"/>
                  </a:lnTo>
                  <a:lnTo>
                    <a:pt x="619175" y="693966"/>
                  </a:lnTo>
                  <a:lnTo>
                    <a:pt x="584962" y="669137"/>
                  </a:lnTo>
                  <a:lnTo>
                    <a:pt x="544944" y="648284"/>
                  </a:lnTo>
                  <a:lnTo>
                    <a:pt x="490296" y="636638"/>
                  </a:lnTo>
                  <a:lnTo>
                    <a:pt x="432904" y="633463"/>
                  </a:lnTo>
                  <a:lnTo>
                    <a:pt x="377139" y="637425"/>
                  </a:lnTo>
                  <a:lnTo>
                    <a:pt x="327393" y="647204"/>
                  </a:lnTo>
                  <a:lnTo>
                    <a:pt x="306832" y="637971"/>
                  </a:lnTo>
                  <a:lnTo>
                    <a:pt x="286880" y="626389"/>
                  </a:lnTo>
                  <a:lnTo>
                    <a:pt x="268960" y="613397"/>
                  </a:lnTo>
                  <a:lnTo>
                    <a:pt x="254520" y="599884"/>
                  </a:lnTo>
                  <a:lnTo>
                    <a:pt x="293700" y="581647"/>
                  </a:lnTo>
                  <a:lnTo>
                    <a:pt x="334772" y="564730"/>
                  </a:lnTo>
                  <a:lnTo>
                    <a:pt x="377774" y="549821"/>
                  </a:lnTo>
                  <a:lnTo>
                    <a:pt x="422732" y="537603"/>
                  </a:lnTo>
                  <a:lnTo>
                    <a:pt x="469684" y="528751"/>
                  </a:lnTo>
                  <a:lnTo>
                    <a:pt x="518668" y="523938"/>
                  </a:lnTo>
                  <a:lnTo>
                    <a:pt x="569722" y="523862"/>
                  </a:lnTo>
                  <a:lnTo>
                    <a:pt x="622884" y="529183"/>
                  </a:lnTo>
                  <a:lnTo>
                    <a:pt x="678180" y="540600"/>
                  </a:lnTo>
                  <a:lnTo>
                    <a:pt x="729805" y="554824"/>
                  </a:lnTo>
                  <a:lnTo>
                    <a:pt x="779132" y="573633"/>
                  </a:lnTo>
                  <a:lnTo>
                    <a:pt x="826935" y="595515"/>
                  </a:lnTo>
                  <a:lnTo>
                    <a:pt x="873975" y="618921"/>
                  </a:lnTo>
                  <a:lnTo>
                    <a:pt x="921346" y="588619"/>
                  </a:lnTo>
                  <a:lnTo>
                    <a:pt x="960513" y="553516"/>
                  </a:lnTo>
                  <a:lnTo>
                    <a:pt x="992441" y="515366"/>
                  </a:lnTo>
                  <a:lnTo>
                    <a:pt x="1018095" y="475881"/>
                  </a:lnTo>
                  <a:lnTo>
                    <a:pt x="1030198" y="437388"/>
                  </a:lnTo>
                  <a:lnTo>
                    <a:pt x="1027861" y="398195"/>
                  </a:lnTo>
                  <a:lnTo>
                    <a:pt x="1012723" y="359295"/>
                  </a:lnTo>
                  <a:lnTo>
                    <a:pt x="986383" y="321703"/>
                  </a:lnTo>
                  <a:lnTo>
                    <a:pt x="950480" y="286448"/>
                  </a:lnTo>
                  <a:lnTo>
                    <a:pt x="906602" y="254533"/>
                  </a:lnTo>
                  <a:lnTo>
                    <a:pt x="866863" y="227698"/>
                  </a:lnTo>
                  <a:lnTo>
                    <a:pt x="824014" y="206070"/>
                  </a:lnTo>
                  <a:lnTo>
                    <a:pt x="778383" y="189890"/>
                  </a:lnTo>
                  <a:lnTo>
                    <a:pt x="730313" y="179362"/>
                  </a:lnTo>
                  <a:lnTo>
                    <a:pt x="680123" y="174726"/>
                  </a:lnTo>
                  <a:lnTo>
                    <a:pt x="628154" y="176225"/>
                  </a:lnTo>
                  <a:lnTo>
                    <a:pt x="546569" y="186004"/>
                  </a:lnTo>
                  <a:lnTo>
                    <a:pt x="504698" y="134886"/>
                  </a:lnTo>
                  <a:lnTo>
                    <a:pt x="543344" y="116522"/>
                  </a:lnTo>
                  <a:lnTo>
                    <a:pt x="586041" y="101879"/>
                  </a:lnTo>
                  <a:lnTo>
                    <a:pt x="632066" y="90919"/>
                  </a:lnTo>
                  <a:lnTo>
                    <a:pt x="680720" y="83591"/>
                  </a:lnTo>
                  <a:lnTo>
                    <a:pt x="731278" y="79883"/>
                  </a:lnTo>
                  <a:lnTo>
                    <a:pt x="783031" y="79756"/>
                  </a:lnTo>
                  <a:lnTo>
                    <a:pt x="835253" y="83146"/>
                  </a:lnTo>
                  <a:lnTo>
                    <a:pt x="887234" y="90055"/>
                  </a:lnTo>
                  <a:lnTo>
                    <a:pt x="938276" y="100418"/>
                  </a:lnTo>
                  <a:lnTo>
                    <a:pt x="987640" y="114223"/>
                  </a:lnTo>
                  <a:lnTo>
                    <a:pt x="1034923" y="131800"/>
                  </a:lnTo>
                  <a:lnTo>
                    <a:pt x="1081379" y="152844"/>
                  </a:lnTo>
                  <a:lnTo>
                    <a:pt x="1126604" y="176733"/>
                  </a:lnTo>
                  <a:lnTo>
                    <a:pt x="1170178" y="202819"/>
                  </a:lnTo>
                  <a:lnTo>
                    <a:pt x="1211668" y="230428"/>
                  </a:lnTo>
                  <a:lnTo>
                    <a:pt x="1250670" y="258940"/>
                  </a:lnTo>
                  <a:lnTo>
                    <a:pt x="1286764" y="287705"/>
                  </a:lnTo>
                  <a:lnTo>
                    <a:pt x="1321269" y="264680"/>
                  </a:lnTo>
                  <a:lnTo>
                    <a:pt x="1356436" y="240944"/>
                  </a:lnTo>
                  <a:lnTo>
                    <a:pt x="1392529" y="217195"/>
                  </a:lnTo>
                  <a:lnTo>
                    <a:pt x="1429791" y="194170"/>
                  </a:lnTo>
                  <a:close/>
                </a:path>
                <a:path w="1748154" h="1755775">
                  <a:moveTo>
                    <a:pt x="1644611" y="1305255"/>
                  </a:moveTo>
                  <a:lnTo>
                    <a:pt x="1599336" y="1290383"/>
                  </a:lnTo>
                  <a:lnTo>
                    <a:pt x="1553476" y="1276311"/>
                  </a:lnTo>
                  <a:lnTo>
                    <a:pt x="1507083" y="1263027"/>
                  </a:lnTo>
                  <a:lnTo>
                    <a:pt x="1460182" y="1250505"/>
                  </a:lnTo>
                  <a:lnTo>
                    <a:pt x="1412824" y="1238719"/>
                  </a:lnTo>
                  <a:lnTo>
                    <a:pt x="1365046" y="1227620"/>
                  </a:lnTo>
                  <a:lnTo>
                    <a:pt x="1316888" y="1217206"/>
                  </a:lnTo>
                  <a:lnTo>
                    <a:pt x="1268399" y="1207427"/>
                  </a:lnTo>
                  <a:lnTo>
                    <a:pt x="1219619" y="1198283"/>
                  </a:lnTo>
                  <a:lnTo>
                    <a:pt x="1170584" y="1189710"/>
                  </a:lnTo>
                  <a:lnTo>
                    <a:pt x="1121346" y="1181709"/>
                  </a:lnTo>
                  <a:lnTo>
                    <a:pt x="1071930" y="1174242"/>
                  </a:lnTo>
                  <a:lnTo>
                    <a:pt x="1022400" y="1167282"/>
                  </a:lnTo>
                  <a:lnTo>
                    <a:pt x="972769" y="1160805"/>
                  </a:lnTo>
                  <a:lnTo>
                    <a:pt x="923099" y="1154772"/>
                  </a:lnTo>
                  <a:lnTo>
                    <a:pt x="873429" y="1149172"/>
                  </a:lnTo>
                  <a:lnTo>
                    <a:pt x="996835" y="1238745"/>
                  </a:lnTo>
                  <a:lnTo>
                    <a:pt x="1093825" y="1313078"/>
                  </a:lnTo>
                  <a:lnTo>
                    <a:pt x="1214678" y="1412189"/>
                  </a:lnTo>
                  <a:lnTo>
                    <a:pt x="1409661" y="1576095"/>
                  </a:lnTo>
                  <a:lnTo>
                    <a:pt x="1449705" y="1543685"/>
                  </a:lnTo>
                  <a:lnTo>
                    <a:pt x="1487728" y="1508988"/>
                  </a:lnTo>
                  <a:lnTo>
                    <a:pt x="1523657" y="1472120"/>
                  </a:lnTo>
                  <a:lnTo>
                    <a:pt x="1557388" y="1433207"/>
                  </a:lnTo>
                  <a:lnTo>
                    <a:pt x="1588858" y="1392339"/>
                  </a:lnTo>
                  <a:lnTo>
                    <a:pt x="1617954" y="1349654"/>
                  </a:lnTo>
                  <a:lnTo>
                    <a:pt x="1644611" y="1305255"/>
                  </a:lnTo>
                  <a:close/>
                </a:path>
                <a:path w="1748154" h="1755775">
                  <a:moveTo>
                    <a:pt x="1747951" y="763028"/>
                  </a:moveTo>
                  <a:lnTo>
                    <a:pt x="1739734" y="712241"/>
                  </a:lnTo>
                  <a:lnTo>
                    <a:pt x="1728685" y="662457"/>
                  </a:lnTo>
                  <a:lnTo>
                    <a:pt x="1714868" y="613791"/>
                  </a:lnTo>
                  <a:lnTo>
                    <a:pt x="1698383" y="566293"/>
                  </a:lnTo>
                  <a:lnTo>
                    <a:pt x="1679308" y="520090"/>
                  </a:lnTo>
                  <a:lnTo>
                    <a:pt x="1657731" y="475234"/>
                  </a:lnTo>
                  <a:lnTo>
                    <a:pt x="1633728" y="431825"/>
                  </a:lnTo>
                  <a:lnTo>
                    <a:pt x="1581404" y="481939"/>
                  </a:lnTo>
                  <a:lnTo>
                    <a:pt x="1529689" y="528878"/>
                  </a:lnTo>
                  <a:lnTo>
                    <a:pt x="1478597" y="572770"/>
                  </a:lnTo>
                  <a:lnTo>
                    <a:pt x="1428153" y="613702"/>
                  </a:lnTo>
                  <a:lnTo>
                    <a:pt x="1378356" y="651802"/>
                  </a:lnTo>
                  <a:lnTo>
                    <a:pt x="1329232" y="687171"/>
                  </a:lnTo>
                  <a:lnTo>
                    <a:pt x="1280795" y="719912"/>
                  </a:lnTo>
                  <a:lnTo>
                    <a:pt x="1233055" y="750125"/>
                  </a:lnTo>
                  <a:lnTo>
                    <a:pt x="1186027" y="777938"/>
                  </a:lnTo>
                  <a:lnTo>
                    <a:pt x="1139723" y="803452"/>
                  </a:lnTo>
                  <a:lnTo>
                    <a:pt x="1094155" y="826770"/>
                  </a:lnTo>
                  <a:lnTo>
                    <a:pt x="1049337" y="847991"/>
                  </a:lnTo>
                  <a:lnTo>
                    <a:pt x="1005293" y="867244"/>
                  </a:lnTo>
                  <a:lnTo>
                    <a:pt x="962025" y="884618"/>
                  </a:lnTo>
                  <a:lnTo>
                    <a:pt x="919556" y="900226"/>
                  </a:lnTo>
                  <a:lnTo>
                    <a:pt x="877887" y="914196"/>
                  </a:lnTo>
                  <a:lnTo>
                    <a:pt x="837044" y="926604"/>
                  </a:lnTo>
                  <a:lnTo>
                    <a:pt x="797039" y="937577"/>
                  </a:lnTo>
                  <a:lnTo>
                    <a:pt x="757885" y="947204"/>
                  </a:lnTo>
                  <a:lnTo>
                    <a:pt x="719607" y="955624"/>
                  </a:lnTo>
                  <a:lnTo>
                    <a:pt x="682193" y="962914"/>
                  </a:lnTo>
                  <a:lnTo>
                    <a:pt x="610057" y="974598"/>
                  </a:lnTo>
                  <a:lnTo>
                    <a:pt x="541616" y="983094"/>
                  </a:lnTo>
                  <a:lnTo>
                    <a:pt x="476948" y="989279"/>
                  </a:lnTo>
                  <a:lnTo>
                    <a:pt x="680504" y="1049058"/>
                  </a:lnTo>
                  <a:lnTo>
                    <a:pt x="816457" y="1075893"/>
                  </a:lnTo>
                  <a:lnTo>
                    <a:pt x="946086" y="1076007"/>
                  </a:lnTo>
                  <a:lnTo>
                    <a:pt x="1130668" y="1055636"/>
                  </a:lnTo>
                  <a:lnTo>
                    <a:pt x="1190002" y="1046251"/>
                  </a:lnTo>
                  <a:lnTo>
                    <a:pt x="1248003" y="1033119"/>
                  </a:lnTo>
                  <a:lnTo>
                    <a:pt x="1304429" y="1016723"/>
                  </a:lnTo>
                  <a:lnTo>
                    <a:pt x="1359027" y="997572"/>
                  </a:lnTo>
                  <a:lnTo>
                    <a:pt x="1411528" y="976160"/>
                  </a:lnTo>
                  <a:lnTo>
                    <a:pt x="1461693" y="952969"/>
                  </a:lnTo>
                  <a:lnTo>
                    <a:pt x="1509268" y="928509"/>
                  </a:lnTo>
                  <a:lnTo>
                    <a:pt x="1553972" y="903262"/>
                  </a:lnTo>
                  <a:lnTo>
                    <a:pt x="1595564" y="877722"/>
                  </a:lnTo>
                  <a:lnTo>
                    <a:pt x="1633804" y="852385"/>
                  </a:lnTo>
                  <a:lnTo>
                    <a:pt x="1668411" y="827760"/>
                  </a:lnTo>
                  <a:lnTo>
                    <a:pt x="1699145" y="804329"/>
                  </a:lnTo>
                  <a:lnTo>
                    <a:pt x="1725739" y="782586"/>
                  </a:lnTo>
                  <a:lnTo>
                    <a:pt x="1747951" y="763028"/>
                  </a:lnTo>
                  <a:close/>
                </a:path>
              </a:pathLst>
            </a:custGeom>
            <a:solidFill>
              <a:srgbClr val="EE7F00"/>
            </a:solidFill>
          </p:spPr>
          <p:txBody>
            <a:bodyPr wrap="square" lIns="0" tIns="0" rIns="0" bIns="0" rtlCol="0"/>
            <a:lstStyle/>
            <a:p>
              <a:pPr defTabSz="415869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819" kern="0" baseline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9380131" y="5211984"/>
              <a:ext cx="3391535" cy="892175"/>
            </a:xfrm>
            <a:custGeom>
              <a:avLst/>
              <a:gdLst/>
              <a:ahLst/>
              <a:cxnLst/>
              <a:rect l="l" t="t" r="r" b="b"/>
              <a:pathLst>
                <a:path w="3391534" h="892175">
                  <a:moveTo>
                    <a:pt x="704291" y="0"/>
                  </a:moveTo>
                  <a:lnTo>
                    <a:pt x="550926" y="0"/>
                  </a:lnTo>
                  <a:lnTo>
                    <a:pt x="550926" y="347980"/>
                  </a:lnTo>
                  <a:lnTo>
                    <a:pt x="153365" y="347980"/>
                  </a:lnTo>
                  <a:lnTo>
                    <a:pt x="153365" y="0"/>
                  </a:lnTo>
                  <a:lnTo>
                    <a:pt x="0" y="0"/>
                  </a:lnTo>
                  <a:lnTo>
                    <a:pt x="0" y="347980"/>
                  </a:lnTo>
                  <a:lnTo>
                    <a:pt x="0" y="480060"/>
                  </a:lnTo>
                  <a:lnTo>
                    <a:pt x="0" y="875030"/>
                  </a:lnTo>
                  <a:lnTo>
                    <a:pt x="153365" y="875030"/>
                  </a:lnTo>
                  <a:lnTo>
                    <a:pt x="153365" y="480060"/>
                  </a:lnTo>
                  <a:lnTo>
                    <a:pt x="550926" y="480060"/>
                  </a:lnTo>
                  <a:lnTo>
                    <a:pt x="550926" y="875030"/>
                  </a:lnTo>
                  <a:lnTo>
                    <a:pt x="704291" y="875030"/>
                  </a:lnTo>
                  <a:lnTo>
                    <a:pt x="704291" y="480060"/>
                  </a:lnTo>
                  <a:lnTo>
                    <a:pt x="704291" y="347980"/>
                  </a:lnTo>
                  <a:lnTo>
                    <a:pt x="704291" y="0"/>
                  </a:lnTo>
                  <a:close/>
                </a:path>
                <a:path w="3391534" h="892175">
                  <a:moveTo>
                    <a:pt x="1452638" y="779348"/>
                  </a:moveTo>
                  <a:lnTo>
                    <a:pt x="1445564" y="780973"/>
                  </a:lnTo>
                  <a:lnTo>
                    <a:pt x="1439049" y="781519"/>
                  </a:lnTo>
                  <a:lnTo>
                    <a:pt x="1418374" y="781519"/>
                  </a:lnTo>
                  <a:lnTo>
                    <a:pt x="1387373" y="755827"/>
                  </a:lnTo>
                  <a:lnTo>
                    <a:pt x="1385735" y="733653"/>
                  </a:lnTo>
                  <a:lnTo>
                    <a:pt x="1383563" y="733653"/>
                  </a:lnTo>
                  <a:lnTo>
                    <a:pt x="1383563" y="557453"/>
                  </a:lnTo>
                  <a:lnTo>
                    <a:pt x="1383512" y="407555"/>
                  </a:lnTo>
                  <a:lnTo>
                    <a:pt x="1382153" y="384479"/>
                  </a:lnTo>
                  <a:lnTo>
                    <a:pt x="1377924" y="362343"/>
                  </a:lnTo>
                  <a:lnTo>
                    <a:pt x="1370952" y="342049"/>
                  </a:lnTo>
                  <a:lnTo>
                    <a:pt x="1366977" y="334479"/>
                  </a:lnTo>
                  <a:lnTo>
                    <a:pt x="1361262" y="323596"/>
                  </a:lnTo>
                  <a:lnTo>
                    <a:pt x="1335646" y="291782"/>
                  </a:lnTo>
                  <a:lnTo>
                    <a:pt x="1303083" y="266484"/>
                  </a:lnTo>
                  <a:lnTo>
                    <a:pt x="1264323" y="247396"/>
                  </a:lnTo>
                  <a:lnTo>
                    <a:pt x="1221498" y="234403"/>
                  </a:lnTo>
                  <a:lnTo>
                    <a:pt x="1175753" y="227063"/>
                  </a:lnTo>
                  <a:lnTo>
                    <a:pt x="1129588" y="224612"/>
                  </a:lnTo>
                  <a:lnTo>
                    <a:pt x="1103274" y="225234"/>
                  </a:lnTo>
                  <a:lnTo>
                    <a:pt x="1051890" y="230124"/>
                  </a:lnTo>
                  <a:lnTo>
                    <a:pt x="1002525" y="240220"/>
                  </a:lnTo>
                  <a:lnTo>
                    <a:pt x="957656" y="257352"/>
                  </a:lnTo>
                  <a:lnTo>
                    <a:pt x="918298" y="281914"/>
                  </a:lnTo>
                  <a:lnTo>
                    <a:pt x="885672" y="314325"/>
                  </a:lnTo>
                  <a:lnTo>
                    <a:pt x="860475" y="355015"/>
                  </a:lnTo>
                  <a:lnTo>
                    <a:pt x="845794" y="405815"/>
                  </a:lnTo>
                  <a:lnTo>
                    <a:pt x="842429" y="435089"/>
                  </a:lnTo>
                  <a:lnTo>
                    <a:pt x="982205" y="435089"/>
                  </a:lnTo>
                  <a:lnTo>
                    <a:pt x="986701" y="411035"/>
                  </a:lnTo>
                  <a:lnTo>
                    <a:pt x="995324" y="390283"/>
                  </a:lnTo>
                  <a:lnTo>
                    <a:pt x="1025169" y="358952"/>
                  </a:lnTo>
                  <a:lnTo>
                    <a:pt x="1068476" y="340601"/>
                  </a:lnTo>
                  <a:lnTo>
                    <a:pt x="1121981" y="334479"/>
                  </a:lnTo>
                  <a:lnTo>
                    <a:pt x="1132370" y="334683"/>
                  </a:lnTo>
                  <a:lnTo>
                    <a:pt x="1177544" y="339763"/>
                  </a:lnTo>
                  <a:lnTo>
                    <a:pt x="1217739" y="355244"/>
                  </a:lnTo>
                  <a:lnTo>
                    <a:pt x="1246251" y="385533"/>
                  </a:lnTo>
                  <a:lnTo>
                    <a:pt x="1253578" y="420408"/>
                  </a:lnTo>
                  <a:lnTo>
                    <a:pt x="1252664" y="434581"/>
                  </a:lnTo>
                  <a:lnTo>
                    <a:pt x="1249845" y="446913"/>
                  </a:lnTo>
                  <a:lnTo>
                    <a:pt x="1245425" y="456692"/>
                  </a:lnTo>
                  <a:lnTo>
                    <a:pt x="1245425" y="557758"/>
                  </a:lnTo>
                  <a:lnTo>
                    <a:pt x="1245425" y="661873"/>
                  </a:lnTo>
                  <a:lnTo>
                    <a:pt x="1244422" y="677583"/>
                  </a:lnTo>
                  <a:lnTo>
                    <a:pt x="1229652" y="717346"/>
                  </a:lnTo>
                  <a:lnTo>
                    <a:pt x="1201356" y="747026"/>
                  </a:lnTo>
                  <a:lnTo>
                    <a:pt x="1165479" y="767448"/>
                  </a:lnTo>
                  <a:lnTo>
                    <a:pt x="1126134" y="778078"/>
                  </a:lnTo>
                  <a:lnTo>
                    <a:pt x="1089342" y="781519"/>
                  </a:lnTo>
                  <a:lnTo>
                    <a:pt x="1080058" y="781304"/>
                  </a:lnTo>
                  <a:lnTo>
                    <a:pt x="1037348" y="775373"/>
                  </a:lnTo>
                  <a:lnTo>
                    <a:pt x="997292" y="759764"/>
                  </a:lnTo>
                  <a:lnTo>
                    <a:pt x="968019" y="731393"/>
                  </a:lnTo>
                  <a:lnTo>
                    <a:pt x="960450" y="700493"/>
                  </a:lnTo>
                  <a:lnTo>
                    <a:pt x="961059" y="687539"/>
                  </a:lnTo>
                  <a:lnTo>
                    <a:pt x="974598" y="645845"/>
                  </a:lnTo>
                  <a:lnTo>
                    <a:pt x="1003096" y="618858"/>
                  </a:lnTo>
                  <a:lnTo>
                    <a:pt x="1042301" y="602792"/>
                  </a:lnTo>
                  <a:lnTo>
                    <a:pt x="1097915" y="591337"/>
                  </a:lnTo>
                  <a:lnTo>
                    <a:pt x="1144409" y="584822"/>
                  </a:lnTo>
                  <a:lnTo>
                    <a:pt x="1167663" y="582472"/>
                  </a:lnTo>
                  <a:lnTo>
                    <a:pt x="1189990" y="579399"/>
                  </a:lnTo>
                  <a:lnTo>
                    <a:pt x="1210487" y="574243"/>
                  </a:lnTo>
                  <a:lnTo>
                    <a:pt x="1229144" y="566940"/>
                  </a:lnTo>
                  <a:lnTo>
                    <a:pt x="1245425" y="557758"/>
                  </a:lnTo>
                  <a:lnTo>
                    <a:pt x="1245425" y="456692"/>
                  </a:lnTo>
                  <a:lnTo>
                    <a:pt x="1245095" y="457415"/>
                  </a:lnTo>
                  <a:lnTo>
                    <a:pt x="1238364" y="466090"/>
                  </a:lnTo>
                  <a:lnTo>
                    <a:pt x="1196479" y="488937"/>
                  </a:lnTo>
                  <a:lnTo>
                    <a:pt x="1152740" y="497420"/>
                  </a:lnTo>
                  <a:lnTo>
                    <a:pt x="1118692" y="501103"/>
                  </a:lnTo>
                  <a:lnTo>
                    <a:pt x="1100759" y="503402"/>
                  </a:lnTo>
                  <a:lnTo>
                    <a:pt x="1082421" y="506222"/>
                  </a:lnTo>
                  <a:lnTo>
                    <a:pt x="1063777" y="509587"/>
                  </a:lnTo>
                  <a:lnTo>
                    <a:pt x="1041768" y="512343"/>
                  </a:lnTo>
                  <a:lnTo>
                    <a:pt x="997927" y="519455"/>
                  </a:lnTo>
                  <a:lnTo>
                    <a:pt x="955116" y="529018"/>
                  </a:lnTo>
                  <a:lnTo>
                    <a:pt x="915949" y="544080"/>
                  </a:lnTo>
                  <a:lnTo>
                    <a:pt x="881189" y="565175"/>
                  </a:lnTo>
                  <a:lnTo>
                    <a:pt x="852855" y="593953"/>
                  </a:lnTo>
                  <a:lnTo>
                    <a:pt x="832065" y="631075"/>
                  </a:lnTo>
                  <a:lnTo>
                    <a:pt x="821461" y="678980"/>
                  </a:lnTo>
                  <a:lnTo>
                    <a:pt x="820127" y="707009"/>
                  </a:lnTo>
                  <a:lnTo>
                    <a:pt x="821258" y="729551"/>
                  </a:lnTo>
                  <a:lnTo>
                    <a:pt x="830224" y="770343"/>
                  </a:lnTo>
                  <a:lnTo>
                    <a:pt x="847775" y="805319"/>
                  </a:lnTo>
                  <a:lnTo>
                    <a:pt x="885939" y="846239"/>
                  </a:lnTo>
                  <a:lnTo>
                    <a:pt x="936028" y="874077"/>
                  </a:lnTo>
                  <a:lnTo>
                    <a:pt x="974801" y="885494"/>
                  </a:lnTo>
                  <a:lnTo>
                    <a:pt x="1015809" y="891209"/>
                  </a:lnTo>
                  <a:lnTo>
                    <a:pt x="1037132" y="891921"/>
                  </a:lnTo>
                  <a:lnTo>
                    <a:pt x="1065568" y="890714"/>
                  </a:lnTo>
                  <a:lnTo>
                    <a:pt x="1124089" y="881380"/>
                  </a:lnTo>
                  <a:lnTo>
                    <a:pt x="1183119" y="863028"/>
                  </a:lnTo>
                  <a:lnTo>
                    <a:pt x="1234287" y="833666"/>
                  </a:lnTo>
                  <a:lnTo>
                    <a:pt x="1256309" y="814692"/>
                  </a:lnTo>
                  <a:lnTo>
                    <a:pt x="1261935" y="834364"/>
                  </a:lnTo>
                  <a:lnTo>
                    <a:pt x="1293291" y="874522"/>
                  </a:lnTo>
                  <a:lnTo>
                    <a:pt x="1343914" y="890816"/>
                  </a:lnTo>
                  <a:lnTo>
                    <a:pt x="1364538" y="891921"/>
                  </a:lnTo>
                  <a:lnTo>
                    <a:pt x="1377035" y="891921"/>
                  </a:lnTo>
                  <a:lnTo>
                    <a:pt x="1401521" y="888657"/>
                  </a:lnTo>
                  <a:lnTo>
                    <a:pt x="1425981" y="883767"/>
                  </a:lnTo>
                  <a:lnTo>
                    <a:pt x="1441208" y="879411"/>
                  </a:lnTo>
                  <a:lnTo>
                    <a:pt x="1447749" y="877785"/>
                  </a:lnTo>
                  <a:lnTo>
                    <a:pt x="1452638" y="876160"/>
                  </a:lnTo>
                  <a:lnTo>
                    <a:pt x="1452638" y="814692"/>
                  </a:lnTo>
                  <a:lnTo>
                    <a:pt x="1452638" y="781519"/>
                  </a:lnTo>
                  <a:lnTo>
                    <a:pt x="1452638" y="779348"/>
                  </a:lnTo>
                  <a:close/>
                </a:path>
                <a:path w="3391534" h="892175">
                  <a:moveTo>
                    <a:pt x="2079155" y="439432"/>
                  </a:moveTo>
                  <a:lnTo>
                    <a:pt x="2075383" y="388962"/>
                  </a:lnTo>
                  <a:lnTo>
                    <a:pt x="2064131" y="345211"/>
                  </a:lnTo>
                  <a:lnTo>
                    <a:pt x="2045423" y="308203"/>
                  </a:lnTo>
                  <a:lnTo>
                    <a:pt x="2019338" y="277914"/>
                  </a:lnTo>
                  <a:lnTo>
                    <a:pt x="1986483" y="254355"/>
                  </a:lnTo>
                  <a:lnTo>
                    <a:pt x="1948230" y="237528"/>
                  </a:lnTo>
                  <a:lnTo>
                    <a:pt x="1904466" y="227431"/>
                  </a:lnTo>
                  <a:lnTo>
                    <a:pt x="1855089" y="224078"/>
                  </a:lnTo>
                  <a:lnTo>
                    <a:pt x="1824710" y="225920"/>
                  </a:lnTo>
                  <a:lnTo>
                    <a:pt x="1767827" y="240817"/>
                  </a:lnTo>
                  <a:lnTo>
                    <a:pt x="1716951" y="270497"/>
                  </a:lnTo>
                  <a:lnTo>
                    <a:pt x="1675345" y="311873"/>
                  </a:lnTo>
                  <a:lnTo>
                    <a:pt x="1658213" y="336651"/>
                  </a:lnTo>
                  <a:lnTo>
                    <a:pt x="1656029" y="334479"/>
                  </a:lnTo>
                  <a:lnTo>
                    <a:pt x="1656029" y="241477"/>
                  </a:lnTo>
                  <a:lnTo>
                    <a:pt x="1523885" y="241477"/>
                  </a:lnTo>
                  <a:lnTo>
                    <a:pt x="1522793" y="241477"/>
                  </a:lnTo>
                  <a:lnTo>
                    <a:pt x="1522793" y="874522"/>
                  </a:lnTo>
                  <a:lnTo>
                    <a:pt x="1662569" y="874522"/>
                  </a:lnTo>
                  <a:lnTo>
                    <a:pt x="1662569" y="500888"/>
                  </a:lnTo>
                  <a:lnTo>
                    <a:pt x="1663268" y="484047"/>
                  </a:lnTo>
                  <a:lnTo>
                    <a:pt x="1673440" y="436168"/>
                  </a:lnTo>
                  <a:lnTo>
                    <a:pt x="1694624" y="394728"/>
                  </a:lnTo>
                  <a:lnTo>
                    <a:pt x="1725587" y="362953"/>
                  </a:lnTo>
                  <a:lnTo>
                    <a:pt x="1766138" y="341820"/>
                  </a:lnTo>
                  <a:lnTo>
                    <a:pt x="1815388" y="334479"/>
                  </a:lnTo>
                  <a:lnTo>
                    <a:pt x="1844662" y="336613"/>
                  </a:lnTo>
                  <a:lnTo>
                    <a:pt x="1890560" y="353517"/>
                  </a:lnTo>
                  <a:lnTo>
                    <a:pt x="1920341" y="387477"/>
                  </a:lnTo>
                  <a:lnTo>
                    <a:pt x="1936432" y="441540"/>
                  </a:lnTo>
                  <a:lnTo>
                    <a:pt x="1939391" y="476415"/>
                  </a:lnTo>
                  <a:lnTo>
                    <a:pt x="1939391" y="873975"/>
                  </a:lnTo>
                  <a:lnTo>
                    <a:pt x="2079155" y="873975"/>
                  </a:lnTo>
                  <a:lnTo>
                    <a:pt x="2079155" y="439432"/>
                  </a:lnTo>
                  <a:close/>
                </a:path>
                <a:path w="3391534" h="892175">
                  <a:moveTo>
                    <a:pt x="2724708" y="764120"/>
                  </a:moveTo>
                  <a:lnTo>
                    <a:pt x="2344013" y="764120"/>
                  </a:lnTo>
                  <a:lnTo>
                    <a:pt x="2706217" y="339369"/>
                  </a:lnTo>
                  <a:lnTo>
                    <a:pt x="2706217" y="241477"/>
                  </a:lnTo>
                  <a:lnTo>
                    <a:pt x="2192274" y="241477"/>
                  </a:lnTo>
                  <a:lnTo>
                    <a:pt x="2192274" y="351332"/>
                  </a:lnTo>
                  <a:lnTo>
                    <a:pt x="2518041" y="351332"/>
                  </a:lnTo>
                  <a:lnTo>
                    <a:pt x="2167801" y="776630"/>
                  </a:lnTo>
                  <a:lnTo>
                    <a:pt x="2167801" y="874522"/>
                  </a:lnTo>
                  <a:lnTo>
                    <a:pt x="2724708" y="874522"/>
                  </a:lnTo>
                  <a:lnTo>
                    <a:pt x="2724708" y="764120"/>
                  </a:lnTo>
                  <a:close/>
                </a:path>
                <a:path w="3391534" h="892175">
                  <a:moveTo>
                    <a:pt x="3391293" y="558165"/>
                  </a:moveTo>
                  <a:lnTo>
                    <a:pt x="3388207" y="501980"/>
                  </a:lnTo>
                  <a:lnTo>
                    <a:pt x="3379520" y="455752"/>
                  </a:lnTo>
                  <a:lnTo>
                    <a:pt x="3356267" y="392874"/>
                  </a:lnTo>
                  <a:lnTo>
                    <a:pt x="3322409" y="337731"/>
                  </a:lnTo>
                  <a:lnTo>
                    <a:pt x="3319170" y="333933"/>
                  </a:lnTo>
                  <a:lnTo>
                    <a:pt x="3301593" y="313270"/>
                  </a:lnTo>
                  <a:lnTo>
                    <a:pt x="3278289" y="291299"/>
                  </a:lnTo>
                  <a:lnTo>
                    <a:pt x="3252432" y="271881"/>
                  </a:lnTo>
                  <a:lnTo>
                    <a:pt x="3248444" y="269532"/>
                  </a:lnTo>
                  <a:lnTo>
                    <a:pt x="3248444" y="501980"/>
                  </a:lnTo>
                  <a:lnTo>
                    <a:pt x="2922130" y="501980"/>
                  </a:lnTo>
                  <a:lnTo>
                    <a:pt x="2930550" y="451345"/>
                  </a:lnTo>
                  <a:lnTo>
                    <a:pt x="2951365" y="406946"/>
                  </a:lnTo>
                  <a:lnTo>
                    <a:pt x="2981972" y="371843"/>
                  </a:lnTo>
                  <a:lnTo>
                    <a:pt x="3022193" y="346976"/>
                  </a:lnTo>
                  <a:lnTo>
                    <a:pt x="3071152" y="334746"/>
                  </a:lnTo>
                  <a:lnTo>
                    <a:pt x="3089097" y="333933"/>
                  </a:lnTo>
                  <a:lnTo>
                    <a:pt x="3106318" y="334848"/>
                  </a:lnTo>
                  <a:lnTo>
                    <a:pt x="3153270" y="348068"/>
                  </a:lnTo>
                  <a:lnTo>
                    <a:pt x="3191510" y="374230"/>
                  </a:lnTo>
                  <a:lnTo>
                    <a:pt x="3220504" y="409867"/>
                  </a:lnTo>
                  <a:lnTo>
                    <a:pt x="3239503" y="453720"/>
                  </a:lnTo>
                  <a:lnTo>
                    <a:pt x="3248444" y="501980"/>
                  </a:lnTo>
                  <a:lnTo>
                    <a:pt x="3248444" y="269532"/>
                  </a:lnTo>
                  <a:lnTo>
                    <a:pt x="3193580" y="241503"/>
                  </a:lnTo>
                  <a:lnTo>
                    <a:pt x="3126689" y="226009"/>
                  </a:lnTo>
                  <a:lnTo>
                    <a:pt x="3090189" y="224078"/>
                  </a:lnTo>
                  <a:lnTo>
                    <a:pt x="3055620" y="225793"/>
                  </a:lnTo>
                  <a:lnTo>
                    <a:pt x="2991980" y="239445"/>
                  </a:lnTo>
                  <a:lnTo>
                    <a:pt x="2935795" y="265938"/>
                  </a:lnTo>
                  <a:lnTo>
                    <a:pt x="2887662" y="302425"/>
                  </a:lnTo>
                  <a:lnTo>
                    <a:pt x="2847746" y="348068"/>
                  </a:lnTo>
                  <a:lnTo>
                    <a:pt x="2817025" y="401383"/>
                  </a:lnTo>
                  <a:lnTo>
                    <a:pt x="2795917" y="461340"/>
                  </a:lnTo>
                  <a:lnTo>
                    <a:pt x="2785326" y="525195"/>
                  </a:lnTo>
                  <a:lnTo>
                    <a:pt x="2783992" y="558546"/>
                  </a:lnTo>
                  <a:lnTo>
                    <a:pt x="2785224" y="594525"/>
                  </a:lnTo>
                  <a:lnTo>
                    <a:pt x="2795232" y="662012"/>
                  </a:lnTo>
                  <a:lnTo>
                    <a:pt x="2815221" y="722985"/>
                  </a:lnTo>
                  <a:lnTo>
                    <a:pt x="2845193" y="775779"/>
                  </a:lnTo>
                  <a:lnTo>
                    <a:pt x="2884970" y="819734"/>
                  </a:lnTo>
                  <a:lnTo>
                    <a:pt x="2933535" y="853986"/>
                  </a:lnTo>
                  <a:lnTo>
                    <a:pt x="2990964" y="878154"/>
                  </a:lnTo>
                  <a:lnTo>
                    <a:pt x="3057042" y="890397"/>
                  </a:lnTo>
                  <a:lnTo>
                    <a:pt x="3093440" y="891933"/>
                  </a:lnTo>
                  <a:lnTo>
                    <a:pt x="3118840" y="891019"/>
                  </a:lnTo>
                  <a:lnTo>
                    <a:pt x="3168015" y="883894"/>
                  </a:lnTo>
                  <a:lnTo>
                    <a:pt x="3214624" y="869708"/>
                  </a:lnTo>
                  <a:lnTo>
                    <a:pt x="3257042" y="848880"/>
                  </a:lnTo>
                  <a:lnTo>
                    <a:pt x="3294862" y="821232"/>
                  </a:lnTo>
                  <a:lnTo>
                    <a:pt x="3327285" y="787196"/>
                  </a:lnTo>
                  <a:lnTo>
                    <a:pt x="3331845" y="780973"/>
                  </a:lnTo>
                  <a:lnTo>
                    <a:pt x="3341446" y="767918"/>
                  </a:lnTo>
                  <a:lnTo>
                    <a:pt x="3353892" y="746912"/>
                  </a:lnTo>
                  <a:lnTo>
                    <a:pt x="3364357" y="724623"/>
                  </a:lnTo>
                  <a:lnTo>
                    <a:pt x="3372878" y="701014"/>
                  </a:lnTo>
                  <a:lnTo>
                    <a:pt x="3379520" y="676021"/>
                  </a:lnTo>
                  <a:lnTo>
                    <a:pt x="3247352" y="676021"/>
                  </a:lnTo>
                  <a:lnTo>
                    <a:pt x="3237153" y="700570"/>
                  </a:lnTo>
                  <a:lnTo>
                    <a:pt x="3224517" y="721969"/>
                  </a:lnTo>
                  <a:lnTo>
                    <a:pt x="3191878" y="754875"/>
                  </a:lnTo>
                  <a:lnTo>
                    <a:pt x="3148584" y="774458"/>
                  </a:lnTo>
                  <a:lnTo>
                    <a:pt x="3093440" y="780973"/>
                  </a:lnTo>
                  <a:lnTo>
                    <a:pt x="3072142" y="780046"/>
                  </a:lnTo>
                  <a:lnTo>
                    <a:pt x="3034017" y="772490"/>
                  </a:lnTo>
                  <a:lnTo>
                    <a:pt x="2988272" y="748207"/>
                  </a:lnTo>
                  <a:lnTo>
                    <a:pt x="2954959" y="711708"/>
                  </a:lnTo>
                  <a:lnTo>
                    <a:pt x="2933547" y="665137"/>
                  </a:lnTo>
                  <a:lnTo>
                    <a:pt x="2923844" y="612140"/>
                  </a:lnTo>
                  <a:lnTo>
                    <a:pt x="2923222" y="593356"/>
                  </a:lnTo>
                  <a:lnTo>
                    <a:pt x="3388753" y="593356"/>
                  </a:lnTo>
                  <a:lnTo>
                    <a:pt x="3391293" y="55816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defTabSz="415869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819" kern="0" baseline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" name="Tijdelijke aanduiding voor tekst 1">
            <a:extLst>
              <a:ext uri="{FF2B5EF4-FFF2-40B4-BE49-F238E27FC236}">
                <a16:creationId xmlns:a16="http://schemas.microsoft.com/office/drawing/2014/main" id="{47C0F05F-034B-FC03-E1DE-694A7E58A4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3290954" y="3843308"/>
            <a:ext cx="4001889" cy="32190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sz="200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Keuzecollege </a:t>
            </a:r>
            <a:r>
              <a:rPr lang="nl-NL" altLang="nl-NL" sz="20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cryptografie</a:t>
            </a:r>
          </a:p>
          <a:p>
            <a:r>
              <a:rPr lang="nl-NL" altLang="nl-NL" sz="20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" name="Titel 2">
            <a:extLst>
              <a:ext uri="{FF2B5EF4-FFF2-40B4-BE49-F238E27FC236}">
                <a16:creationId xmlns:a16="http://schemas.microsoft.com/office/drawing/2014/main" id="{33A70FD7-15D7-B275-964E-9218850C8A16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75857" y="3194020"/>
            <a:ext cx="5431582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r>
              <a:rPr lang="nl-NL" altLang="nl-NL" sz="40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HBO-ICT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36AA1CF-056C-48BD-91C2-EE17DA463A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769F9A-5BD1-4DA6-BAA3-858C0ADD0EA9}" type="slidenum">
              <a:rPr lang="nl-NL" altLang="nl-NL" smtClean="0"/>
              <a:pPr>
                <a:defRPr/>
              </a:pPr>
              <a:t>10</a:t>
            </a:fld>
            <a:endParaRPr lang="nl-NL" altLang="nl-NL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35E41A1-395C-4D95-8CAC-DA594923B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771550"/>
            <a:ext cx="4210734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3BED707-BF01-4D36-B319-1261724DA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699542"/>
            <a:ext cx="4604724" cy="263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524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21BB2E-7332-4936-BDA9-16EC221C75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769F9A-5BD1-4DA6-BAA3-858C0ADD0EA9}" type="slidenum">
              <a:rPr lang="nl-NL" altLang="nl-NL" smtClean="0"/>
              <a:pPr>
                <a:defRPr/>
              </a:pPr>
              <a:t>11</a:t>
            </a:fld>
            <a:endParaRPr lang="nl-NL" altLang="nl-NL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4096A45-D186-4D7B-8CED-3A5F11C45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483518"/>
            <a:ext cx="2943200" cy="367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4886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FDC8AB-F714-4169-ADC9-5C4A71325B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769F9A-5BD1-4DA6-BAA3-858C0ADD0EA9}" type="slidenum">
              <a:rPr lang="nl-NL" altLang="nl-NL" smtClean="0"/>
              <a:pPr>
                <a:defRPr/>
              </a:pPr>
              <a:t>12</a:t>
            </a:fld>
            <a:endParaRPr lang="nl-NL" altLang="nl-NL"/>
          </a:p>
        </p:txBody>
      </p:sp>
      <p:graphicFrame>
        <p:nvGraphicFramePr>
          <p:cNvPr id="7" name="Tabel 6">
            <a:extLst>
              <a:ext uri="{FF2B5EF4-FFF2-40B4-BE49-F238E27FC236}">
                <a16:creationId xmlns:a16="http://schemas.microsoft.com/office/drawing/2014/main" id="{4D3B17AE-B041-4953-AC07-5E3974F86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531481"/>
              </p:ext>
            </p:extLst>
          </p:nvPr>
        </p:nvGraphicFramePr>
        <p:xfrm>
          <a:off x="251520" y="339502"/>
          <a:ext cx="8496956" cy="576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6806">
                  <a:extLst>
                    <a:ext uri="{9D8B030D-6E8A-4147-A177-3AD203B41FA5}">
                      <a16:colId xmlns:a16="http://schemas.microsoft.com/office/drawing/2014/main" val="4253177895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604647418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505576304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2433422219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476069994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2793991243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246757174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785834457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022691097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263223900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909195015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024843229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765122322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732098973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985952511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2755252172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285216609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422043039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3242897417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974764118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2400451167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4017619904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2551012067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504355916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419570608"/>
                    </a:ext>
                  </a:extLst>
                </a:gridCol>
                <a:gridCol w="326806">
                  <a:extLst>
                    <a:ext uri="{9D8B030D-6E8A-4147-A177-3AD203B41FA5}">
                      <a16:colId xmlns:a16="http://schemas.microsoft.com/office/drawing/2014/main" val="1064195474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A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B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C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D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F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G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I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J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K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L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N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O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P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Q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U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V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W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X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Y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Z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extLst>
                  <a:ext uri="{0D108BD9-81ED-4DB2-BD59-A6C34878D82A}">
                    <a16:rowId xmlns:a16="http://schemas.microsoft.com/office/drawing/2014/main" val="4131843707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B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C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D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E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F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G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H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I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J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K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L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N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O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P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Q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R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S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T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U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V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W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X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Y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Z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A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extLst>
                  <a:ext uri="{0D108BD9-81ED-4DB2-BD59-A6C34878D82A}">
                    <a16:rowId xmlns:a16="http://schemas.microsoft.com/office/drawing/2014/main" val="108638155"/>
                  </a:ext>
                </a:extLst>
              </a:tr>
            </a:tbl>
          </a:graphicData>
        </a:graphic>
      </p:graphicFrame>
      <p:sp>
        <p:nvSpPr>
          <p:cNvPr id="8" name="Rechthoek 7">
            <a:extLst>
              <a:ext uri="{FF2B5EF4-FFF2-40B4-BE49-F238E27FC236}">
                <a16:creationId xmlns:a16="http://schemas.microsoft.com/office/drawing/2014/main" id="{CA6A8B7E-6DA3-4206-8B39-2D3E3C1396D2}"/>
              </a:ext>
            </a:extLst>
          </p:cNvPr>
          <p:cNvSpPr/>
          <p:nvPr/>
        </p:nvSpPr>
        <p:spPr>
          <a:xfrm>
            <a:off x="3419872" y="1203598"/>
            <a:ext cx="1786066" cy="4280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nl-NL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DIT IS GEHEIM</a:t>
            </a:r>
            <a:endParaRPr lang="en-NL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37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FDC8AB-F714-4169-ADC9-5C4A71325B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769F9A-5BD1-4DA6-BAA3-858C0ADD0EA9}" type="slidenum">
              <a:rPr lang="nl-NL" altLang="nl-NL" smtClean="0"/>
              <a:pPr>
                <a:defRPr/>
              </a:pPr>
              <a:t>13</a:t>
            </a:fld>
            <a:endParaRPr lang="nl-NL" alt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CA6A8B7E-6DA3-4206-8B39-2D3E3C1396D2}"/>
              </a:ext>
            </a:extLst>
          </p:cNvPr>
          <p:cNvSpPr/>
          <p:nvPr/>
        </p:nvSpPr>
        <p:spPr>
          <a:xfrm>
            <a:off x="3419872" y="1203598"/>
            <a:ext cx="1786066" cy="4280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nl-NL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DIT IS GEHEIM</a:t>
            </a:r>
            <a:endParaRPr lang="en-NL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F87E3F6D-2BB3-49CF-89BA-3C717331B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687227"/>
              </p:ext>
            </p:extLst>
          </p:nvPr>
        </p:nvGraphicFramePr>
        <p:xfrm>
          <a:off x="251520" y="339502"/>
          <a:ext cx="8416382" cy="576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3707">
                  <a:extLst>
                    <a:ext uri="{9D8B030D-6E8A-4147-A177-3AD203B41FA5}">
                      <a16:colId xmlns:a16="http://schemas.microsoft.com/office/drawing/2014/main" val="3627547980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1236599455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744931560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1579714913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4111004357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2365785895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258451427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235845726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364359190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4087868583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1853572423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51768295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444557170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703843024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2533070517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2097258360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2394993436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79949742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998715577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2503301039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473276321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1974461146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1479390009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612515343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4034027461"/>
                    </a:ext>
                  </a:extLst>
                </a:gridCol>
                <a:gridCol w="323707">
                  <a:extLst>
                    <a:ext uri="{9D8B030D-6E8A-4147-A177-3AD203B41FA5}">
                      <a16:colId xmlns:a16="http://schemas.microsoft.com/office/drawing/2014/main" val="3319080896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A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B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C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D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F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G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I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J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K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L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N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O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P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Q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U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V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W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X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Y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Z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extLst>
                  <a:ext uri="{0D108BD9-81ED-4DB2-BD59-A6C34878D82A}">
                    <a16:rowId xmlns:a16="http://schemas.microsoft.com/office/drawing/2014/main" val="1638631149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W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A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C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H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T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O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R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D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B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E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F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G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I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J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K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L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M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N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P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Q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S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U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V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X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>
                          <a:effectLst/>
                        </a:rPr>
                        <a:t>Y</a:t>
                      </a:r>
                      <a:endParaRPr lang="nl-NL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600" u="none" strike="noStrike" dirty="0">
                          <a:effectLst/>
                        </a:rPr>
                        <a:t>Z</a:t>
                      </a:r>
                      <a:endParaRPr lang="nl-N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820" marR="1820" marT="1820" marB="0" anchor="b"/>
                </a:tc>
                <a:extLst>
                  <a:ext uri="{0D108BD9-81ED-4DB2-BD59-A6C34878D82A}">
                    <a16:rowId xmlns:a16="http://schemas.microsoft.com/office/drawing/2014/main" val="2009876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6399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7"/>
          <p:cNvSpPr txBox="1">
            <a:spLocks noChangeArrowheads="1"/>
          </p:cNvSpPr>
          <p:nvPr/>
        </p:nvSpPr>
        <p:spPr bwMode="auto">
          <a:xfrm>
            <a:off x="755576" y="554186"/>
            <a:ext cx="7776864" cy="43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nl-NL" sz="3200" b="1" baseline="0">
                <a:solidFill>
                  <a:srgbClr val="EE7F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Probleem:</a:t>
            </a:r>
            <a:endParaRPr lang="nl-NL" sz="3200" b="1" baseline="0" dirty="0">
              <a:solidFill>
                <a:srgbClr val="EE7F00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BA6B829-01B6-4F06-98B2-31D3816A3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525" y="1409700"/>
            <a:ext cx="531495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00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2"/>
          <p:cNvSpPr>
            <a:spLocks noGrp="1" noChangeArrowheads="1"/>
          </p:cNvSpPr>
          <p:nvPr>
            <p:ph idx="1"/>
          </p:nvPr>
        </p:nvSpPr>
        <p:spPr bwMode="auto">
          <a:xfrm>
            <a:off x="755576" y="1028700"/>
            <a:ext cx="3759454" cy="3086100"/>
          </a:xfrm>
          <a:ln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NL" sz="1650"/>
              <a:t>Python</a:t>
            </a:r>
          </a:p>
          <a:p>
            <a:pPr eaLnBrk="1" hangingPunct="1"/>
            <a:r>
              <a:rPr lang="nl-NL" sz="1650"/>
              <a:t>Code </a:t>
            </a:r>
            <a:r>
              <a:rPr lang="nl-NL" sz="1650" dirty="0"/>
              <a:t>breken</a:t>
            </a:r>
          </a:p>
          <a:p>
            <a:pPr eaLnBrk="1" hangingPunct="1"/>
            <a:r>
              <a:rPr lang="nl-NL" sz="1650"/>
              <a:t>Enigma</a:t>
            </a:r>
          </a:p>
          <a:p>
            <a:pPr eaLnBrk="1" hangingPunct="1"/>
            <a:endParaRPr lang="nl-NL" sz="1650"/>
          </a:p>
          <a:p>
            <a:pPr marL="0" indent="0" eaLnBrk="1" hangingPunct="1">
              <a:buNone/>
            </a:pPr>
            <a:r>
              <a:rPr lang="nl-NL" sz="1650"/>
              <a:t>Volgende keer</a:t>
            </a:r>
          </a:p>
          <a:p>
            <a:pPr eaLnBrk="1" hangingPunct="1"/>
            <a:r>
              <a:rPr lang="nl-NL" sz="1650"/>
              <a:t>Jullie presenteren je eigen versleutelingidee voor het delen van een geheime boodschap</a:t>
            </a:r>
          </a:p>
          <a:p>
            <a:pPr eaLnBrk="1" hangingPunct="1"/>
            <a:r>
              <a:rPr lang="nl-NL" sz="1650"/>
              <a:t>Wiskunde</a:t>
            </a:r>
          </a:p>
          <a:p>
            <a:pPr eaLnBrk="1" hangingPunct="1"/>
            <a:r>
              <a:rPr lang="nl-NL" sz="1650"/>
              <a:t>Cryptografie met RSA</a:t>
            </a:r>
          </a:p>
          <a:p>
            <a:pPr eaLnBrk="1" hangingPunct="1"/>
            <a:endParaRPr lang="nl-NL" sz="1650" dirty="0"/>
          </a:p>
        </p:txBody>
      </p:sp>
      <p:sp>
        <p:nvSpPr>
          <p:cNvPr id="7" name="Rectangle 37"/>
          <p:cNvSpPr txBox="1">
            <a:spLocks noChangeArrowheads="1"/>
          </p:cNvSpPr>
          <p:nvPr/>
        </p:nvSpPr>
        <p:spPr bwMode="auto">
          <a:xfrm>
            <a:off x="755576" y="554186"/>
            <a:ext cx="7776864" cy="43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nl-NL" sz="3200" b="1" baseline="0" dirty="0">
                <a:solidFill>
                  <a:srgbClr val="EE7F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Agenda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0163AE0-F963-4DAC-B5E9-F4F6A82DB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483518"/>
            <a:ext cx="315277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51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2"/>
          <p:cNvSpPr>
            <a:spLocks noGrp="1" noChangeArrowheads="1"/>
          </p:cNvSpPr>
          <p:nvPr>
            <p:ph idx="1"/>
          </p:nvPr>
        </p:nvSpPr>
        <p:spPr bwMode="auto">
          <a:xfrm>
            <a:off x="755576" y="1028700"/>
            <a:ext cx="7776864" cy="3343250"/>
          </a:xfrm>
          <a:ln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buNone/>
            </a:pPr>
            <a:r>
              <a:rPr lang="nl-NL" sz="9600" dirty="0"/>
              <a:t>?</a:t>
            </a:r>
          </a:p>
        </p:txBody>
      </p:sp>
      <p:sp>
        <p:nvSpPr>
          <p:cNvPr id="7" name="Rectangle 37"/>
          <p:cNvSpPr txBox="1">
            <a:spLocks noChangeArrowheads="1"/>
          </p:cNvSpPr>
          <p:nvPr/>
        </p:nvSpPr>
        <p:spPr bwMode="auto">
          <a:xfrm>
            <a:off x="755576" y="554186"/>
            <a:ext cx="7776864" cy="43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nl-NL" sz="3200" b="1" baseline="0" dirty="0">
                <a:solidFill>
                  <a:srgbClr val="EE7F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Vragen?</a:t>
            </a:r>
          </a:p>
        </p:txBody>
      </p:sp>
    </p:spTree>
    <p:extLst>
      <p:ext uri="{BB962C8B-B14F-4D97-AF65-F5344CB8AC3E}">
        <p14:creationId xmlns:p14="http://schemas.microsoft.com/office/powerpoint/2010/main" val="2007940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2CBF30C-2E3D-4D2A-8C46-EA4703BFF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jdelijke aanduiding voor dianummer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0F84AA0-6B96-4B38-9267-48ED1DD23BDD}" type="slidenum">
              <a:rPr lang="nl-NL" altLang="nl-NL" sz="1000" baseline="0" smtClean="0">
                <a:solidFill>
                  <a:srgbClr val="898989"/>
                </a:solidFill>
              </a:rPr>
              <a:pPr/>
              <a:t>2</a:t>
            </a:fld>
            <a:endParaRPr lang="nl-NL" altLang="nl-NL" sz="1000" baseline="0">
              <a:solidFill>
                <a:srgbClr val="898989"/>
              </a:solidFill>
            </a:endParaRPr>
          </a:p>
        </p:txBody>
      </p:sp>
      <p:sp>
        <p:nvSpPr>
          <p:cNvPr id="13316" name="Tekstvak 7"/>
          <p:cNvSpPr txBox="1">
            <a:spLocks noChangeArrowheads="1"/>
          </p:cNvSpPr>
          <p:nvPr/>
        </p:nvSpPr>
        <p:spPr bwMode="auto">
          <a:xfrm>
            <a:off x="611188" y="728663"/>
            <a:ext cx="63373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sz="2800" b="1" baseline="0">
                <a:solidFill>
                  <a:srgbClr val="EE7F00"/>
                </a:solidFill>
                <a:cs typeface="Arial" panose="020B0604020202020204" pitchFamily="34" charset="0"/>
              </a:rPr>
              <a:t>Even voorstellen…..</a:t>
            </a:r>
            <a:endParaRPr lang="nl-NL" altLang="nl-NL" sz="2800"/>
          </a:p>
        </p:txBody>
      </p:sp>
      <p:sp>
        <p:nvSpPr>
          <p:cNvPr id="13317" name="Tekstvak 9"/>
          <p:cNvSpPr txBox="1">
            <a:spLocks noChangeArrowheads="1"/>
          </p:cNvSpPr>
          <p:nvPr/>
        </p:nvSpPr>
        <p:spPr bwMode="auto">
          <a:xfrm>
            <a:off x="1331913" y="2322513"/>
            <a:ext cx="4176712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nl-NL" altLang="nl-NL"/>
          </a:p>
        </p:txBody>
      </p:sp>
      <p:sp>
        <p:nvSpPr>
          <p:cNvPr id="13318" name="Tekstvak 11"/>
          <p:cNvSpPr txBox="1">
            <a:spLocks noChangeArrowheads="1"/>
          </p:cNvSpPr>
          <p:nvPr/>
        </p:nvSpPr>
        <p:spPr bwMode="auto">
          <a:xfrm>
            <a:off x="612775" y="1660525"/>
            <a:ext cx="655161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baseline="0" dirty="0"/>
              <a:t>Emily Niël</a:t>
            </a:r>
          </a:p>
          <a:p>
            <a:endParaRPr lang="nl-NL" altLang="nl-NL" baseline="0" dirty="0"/>
          </a:p>
          <a:p>
            <a:r>
              <a:rPr lang="nl-NL" altLang="nl-NL" baseline="0" dirty="0"/>
              <a:t>Arnold van Hofwegen</a:t>
            </a:r>
          </a:p>
          <a:p>
            <a:endParaRPr lang="nl-NL" altLang="nl-NL" baseline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jdelijke aanduiding voor dianummer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A4950BA-F712-46D7-ABF9-5EAA4F19E0FB}" type="slidenum">
              <a:rPr lang="nl-NL" altLang="nl-NL" sz="1000" baseline="0" smtClean="0">
                <a:solidFill>
                  <a:srgbClr val="898989"/>
                </a:solidFill>
              </a:rPr>
              <a:pPr/>
              <a:t>3</a:t>
            </a:fld>
            <a:endParaRPr lang="nl-NL" altLang="nl-NL" sz="1000" baseline="0">
              <a:solidFill>
                <a:srgbClr val="898989"/>
              </a:solidFill>
            </a:endParaRPr>
          </a:p>
        </p:txBody>
      </p:sp>
      <p:sp>
        <p:nvSpPr>
          <p:cNvPr id="15364" name="Tekstvak 7"/>
          <p:cNvSpPr txBox="1">
            <a:spLocks noChangeArrowheads="1"/>
          </p:cNvSpPr>
          <p:nvPr/>
        </p:nvSpPr>
        <p:spPr bwMode="auto">
          <a:xfrm>
            <a:off x="719138" y="530225"/>
            <a:ext cx="63373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sz="2800" b="1" baseline="0">
                <a:solidFill>
                  <a:srgbClr val="EE7F00"/>
                </a:solidFill>
                <a:cs typeface="Arial" panose="020B0604020202020204" pitchFamily="34" charset="0"/>
              </a:rPr>
              <a:t>De opleiding HBO-ICT</a:t>
            </a:r>
            <a:endParaRPr lang="nl-NL" altLang="nl-NL" sz="2800"/>
          </a:p>
        </p:txBody>
      </p:sp>
      <p:sp>
        <p:nvSpPr>
          <p:cNvPr id="15365" name="Tekstvak 9"/>
          <p:cNvSpPr txBox="1">
            <a:spLocks noChangeArrowheads="1"/>
          </p:cNvSpPr>
          <p:nvPr/>
        </p:nvSpPr>
        <p:spPr bwMode="auto">
          <a:xfrm>
            <a:off x="1331913" y="2322513"/>
            <a:ext cx="4176712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nl-NL" altLang="nl-NL"/>
          </a:p>
        </p:txBody>
      </p:sp>
      <p:graphicFrame>
        <p:nvGraphicFramePr>
          <p:cNvPr id="7" name="Tijdelijke aanduiding voor inhoud 9"/>
          <p:cNvGraphicFramePr>
            <a:graphicFrameLocks/>
          </p:cNvGraphicFramePr>
          <p:nvPr/>
        </p:nvGraphicFramePr>
        <p:xfrm>
          <a:off x="1403648" y="1224187"/>
          <a:ext cx="6336704" cy="33018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7"/>
          <p:cNvSpPr>
            <a:spLocks noGrp="1" noChangeArrowheads="1"/>
          </p:cNvSpPr>
          <p:nvPr>
            <p:ph type="title"/>
          </p:nvPr>
        </p:nvSpPr>
        <p:spPr bwMode="auto">
          <a:xfrm>
            <a:off x="755576" y="555526"/>
            <a:ext cx="7776864" cy="433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nl-NL" sz="3200" b="1" dirty="0">
                <a:solidFill>
                  <a:srgbClr val="EE7F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leer je?											1/2</a:t>
            </a:r>
          </a:p>
        </p:txBody>
      </p:sp>
      <p:sp>
        <p:nvSpPr>
          <p:cNvPr id="6" name="Rectangle 12"/>
          <p:cNvSpPr>
            <a:spLocks noGrp="1" noChangeArrowheads="1"/>
          </p:cNvSpPr>
          <p:nvPr>
            <p:ph idx="1"/>
          </p:nvPr>
        </p:nvSpPr>
        <p:spPr bwMode="auto">
          <a:xfrm>
            <a:off x="755576" y="1599642"/>
            <a:ext cx="5037596" cy="3086100"/>
          </a:xfrm>
          <a:ln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NL" sz="1650" dirty="0"/>
              <a:t>Programmeren: Python, SQL (Java jaar </a:t>
            </a:r>
            <a:r>
              <a:rPr lang="nl-NL" sz="1650"/>
              <a:t>2)</a:t>
            </a:r>
          </a:p>
          <a:p>
            <a:pPr eaLnBrk="1" hangingPunct="1"/>
            <a:r>
              <a:rPr lang="nl-NL" sz="1650"/>
              <a:t>Web </a:t>
            </a:r>
            <a:r>
              <a:rPr lang="nl-NL" sz="1650" dirty="0"/>
              <a:t>&amp; </a:t>
            </a:r>
            <a:r>
              <a:rPr lang="nl-NL" sz="1650"/>
              <a:t>mobile platformen</a:t>
            </a:r>
          </a:p>
          <a:p>
            <a:pPr eaLnBrk="1" hangingPunct="1"/>
            <a:r>
              <a:rPr lang="nl-NL" sz="1650"/>
              <a:t>Databases</a:t>
            </a:r>
          </a:p>
          <a:p>
            <a:pPr eaLnBrk="1" hangingPunct="1"/>
            <a:r>
              <a:rPr lang="nl-NL" sz="1650"/>
              <a:t>Infrastructuur (hoe werkt internet?)</a:t>
            </a:r>
            <a:endParaRPr lang="nl-NL" sz="1650" dirty="0"/>
          </a:p>
          <a:p>
            <a:pPr eaLnBrk="1" hangingPunct="1"/>
            <a:r>
              <a:rPr lang="nl-NL" sz="1650"/>
              <a:t>Computerarchitectuur (hoe werkt de computer?)</a:t>
            </a:r>
            <a:endParaRPr lang="nl-NL" sz="1650" dirty="0"/>
          </a:p>
          <a:p>
            <a:pPr eaLnBrk="1" hangingPunct="1"/>
            <a:r>
              <a:rPr lang="nl-NL" sz="1650"/>
              <a:t>Software </a:t>
            </a:r>
            <a:r>
              <a:rPr lang="nl-NL" sz="1650" dirty="0"/>
              <a:t>architectuur, OO- analyse </a:t>
            </a:r>
            <a:r>
              <a:rPr lang="nl-NL" sz="1650"/>
              <a:t>en ontwerp</a:t>
            </a:r>
          </a:p>
          <a:p>
            <a:pPr marL="0" indent="0" eaLnBrk="1" hangingPunct="1">
              <a:buNone/>
            </a:pPr>
            <a:r>
              <a:rPr lang="nl-NL" sz="1650"/>
              <a:t>	(hoe laat ik alles werken en samenwerken?)</a:t>
            </a:r>
            <a:endParaRPr lang="nl-NL" sz="1650" dirty="0"/>
          </a:p>
        </p:txBody>
      </p:sp>
    </p:spTree>
    <p:extLst>
      <p:ext uri="{BB962C8B-B14F-4D97-AF65-F5344CB8AC3E}">
        <p14:creationId xmlns:p14="http://schemas.microsoft.com/office/powerpoint/2010/main" val="8691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2"/>
          <p:cNvSpPr>
            <a:spLocks noGrp="1" noChangeArrowheads="1"/>
          </p:cNvSpPr>
          <p:nvPr>
            <p:ph idx="1"/>
          </p:nvPr>
        </p:nvSpPr>
        <p:spPr bwMode="auto">
          <a:xfrm>
            <a:off x="755576" y="1660922"/>
            <a:ext cx="4713560" cy="3086100"/>
          </a:xfrm>
          <a:ln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NL" sz="1650" dirty="0"/>
              <a:t>Werken in teamverband</a:t>
            </a:r>
          </a:p>
          <a:p>
            <a:pPr eaLnBrk="1" hangingPunct="1"/>
            <a:r>
              <a:rPr lang="nl-NL" sz="1650" dirty="0"/>
              <a:t>Engels, schriftelijke communicatie</a:t>
            </a:r>
          </a:p>
          <a:p>
            <a:pPr eaLnBrk="1" hangingPunct="1"/>
            <a:r>
              <a:rPr lang="nl-NL" sz="1650" dirty="0"/>
              <a:t>Onderzoeken</a:t>
            </a:r>
          </a:p>
          <a:p>
            <a:pPr eaLnBrk="1" hangingPunct="1"/>
            <a:r>
              <a:rPr lang="nl-NL" sz="1650" dirty="0"/>
              <a:t>Presenteren</a:t>
            </a:r>
          </a:p>
          <a:p>
            <a:pPr eaLnBrk="1" hangingPunct="1"/>
            <a:r>
              <a:rPr lang="nl-NL" sz="1650" dirty="0"/>
              <a:t>Projectmanagement, ontwikkel-methodieken (Agile/Scrum)</a:t>
            </a:r>
          </a:p>
          <a:p>
            <a:pPr eaLnBrk="1" hangingPunct="1"/>
            <a:r>
              <a:rPr lang="nl-NL" sz="1650" dirty="0"/>
              <a:t>Software engineering, requirements, ontwerpen, testen</a:t>
            </a:r>
          </a:p>
        </p:txBody>
      </p:sp>
      <p:pic>
        <p:nvPicPr>
          <p:cNvPr id="5" name="Picture 10" descr="http://www.zmuller.nl/media/31734/scrumboar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82090" y="2230715"/>
            <a:ext cx="2538282" cy="1692188"/>
          </a:xfrm>
          <a:prstGeom prst="rect">
            <a:avLst/>
          </a:prstGeom>
          <a:noFill/>
        </p:spPr>
      </p:pic>
      <p:sp>
        <p:nvSpPr>
          <p:cNvPr id="7" name="Rectangle 37"/>
          <p:cNvSpPr txBox="1">
            <a:spLocks noChangeArrowheads="1"/>
          </p:cNvSpPr>
          <p:nvPr/>
        </p:nvSpPr>
        <p:spPr bwMode="auto">
          <a:xfrm>
            <a:off x="755576" y="554186"/>
            <a:ext cx="7776864" cy="43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nl-NL" sz="3200" b="1" baseline="0" dirty="0">
                <a:solidFill>
                  <a:srgbClr val="EE7F00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leer je nog meer?						2/2</a:t>
            </a:r>
          </a:p>
        </p:txBody>
      </p:sp>
    </p:spTree>
    <p:extLst>
      <p:ext uri="{BB962C8B-B14F-4D97-AF65-F5344CB8AC3E}">
        <p14:creationId xmlns:p14="http://schemas.microsoft.com/office/powerpoint/2010/main" val="3094601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jdelijke aanduiding voor dianummer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0F84AA0-6B96-4B38-9267-48ED1DD23BDD}" type="slidenum">
              <a:rPr lang="nl-NL" altLang="nl-NL" sz="1000" baseline="0" smtClean="0">
                <a:solidFill>
                  <a:srgbClr val="898989"/>
                </a:solidFill>
              </a:rPr>
              <a:pPr/>
              <a:t>6</a:t>
            </a:fld>
            <a:endParaRPr lang="nl-NL" altLang="nl-NL" sz="1000" baseline="0">
              <a:solidFill>
                <a:srgbClr val="898989"/>
              </a:solidFill>
            </a:endParaRPr>
          </a:p>
        </p:txBody>
      </p:sp>
      <p:sp>
        <p:nvSpPr>
          <p:cNvPr id="13316" name="Tekstvak 7"/>
          <p:cNvSpPr txBox="1">
            <a:spLocks noChangeArrowheads="1"/>
          </p:cNvSpPr>
          <p:nvPr/>
        </p:nvSpPr>
        <p:spPr bwMode="auto">
          <a:xfrm>
            <a:off x="611188" y="728663"/>
            <a:ext cx="63373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sz="2800" b="1" baseline="0" dirty="0">
                <a:solidFill>
                  <a:srgbClr val="EE7F00"/>
                </a:solidFill>
                <a:cs typeface="Arial" panose="020B0604020202020204" pitchFamily="34" charset="0"/>
              </a:rPr>
              <a:t>Wie zijn jullie?</a:t>
            </a:r>
            <a:endParaRPr lang="nl-NL" altLang="nl-NL" sz="2800" dirty="0"/>
          </a:p>
        </p:txBody>
      </p:sp>
      <p:sp>
        <p:nvSpPr>
          <p:cNvPr id="13317" name="Tekstvak 9"/>
          <p:cNvSpPr txBox="1">
            <a:spLocks noChangeArrowheads="1"/>
          </p:cNvSpPr>
          <p:nvPr/>
        </p:nvSpPr>
        <p:spPr bwMode="auto">
          <a:xfrm>
            <a:off x="1331913" y="2322513"/>
            <a:ext cx="4176712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086674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jdelijke aanduiding voor dianummer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0F84AA0-6B96-4B38-9267-48ED1DD23BDD}" type="slidenum">
              <a:rPr lang="nl-NL" altLang="nl-NL" sz="1000" baseline="0" smtClean="0">
                <a:solidFill>
                  <a:srgbClr val="898989"/>
                </a:solidFill>
              </a:rPr>
              <a:pPr/>
              <a:t>7</a:t>
            </a:fld>
            <a:endParaRPr lang="nl-NL" altLang="nl-NL" sz="1000" baseline="0">
              <a:solidFill>
                <a:srgbClr val="898989"/>
              </a:solidFill>
            </a:endParaRPr>
          </a:p>
        </p:txBody>
      </p:sp>
      <p:sp>
        <p:nvSpPr>
          <p:cNvPr id="13316" name="Tekstvak 7"/>
          <p:cNvSpPr txBox="1">
            <a:spLocks noChangeArrowheads="1"/>
          </p:cNvSpPr>
          <p:nvPr/>
        </p:nvSpPr>
        <p:spPr bwMode="auto">
          <a:xfrm>
            <a:off x="611188" y="728663"/>
            <a:ext cx="63373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sz="2800" b="1" baseline="0" dirty="0">
                <a:solidFill>
                  <a:srgbClr val="EE7F00"/>
                </a:solidFill>
                <a:cs typeface="Arial" panose="020B0604020202020204" pitchFamily="34" charset="0"/>
              </a:rPr>
              <a:t>Wat is cryptografie?</a:t>
            </a:r>
            <a:endParaRPr lang="nl-NL" altLang="nl-NL" sz="2800" dirty="0"/>
          </a:p>
        </p:txBody>
      </p:sp>
      <p:sp>
        <p:nvSpPr>
          <p:cNvPr id="13317" name="Tekstvak 9"/>
          <p:cNvSpPr txBox="1">
            <a:spLocks noChangeArrowheads="1"/>
          </p:cNvSpPr>
          <p:nvPr/>
        </p:nvSpPr>
        <p:spPr bwMode="auto">
          <a:xfrm>
            <a:off x="1331913" y="2322513"/>
            <a:ext cx="4176712" cy="1241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nl-NL" altLang="nl-NL" sz="2800" dirty="0"/>
              <a:t>Dit college heet Geheim, en dat heeft te maken met boodschappen aan anderen die geheim moeten blijven voor derden.</a:t>
            </a:r>
          </a:p>
        </p:txBody>
      </p:sp>
    </p:spTree>
    <p:extLst>
      <p:ext uri="{BB962C8B-B14F-4D97-AF65-F5344CB8AC3E}">
        <p14:creationId xmlns:p14="http://schemas.microsoft.com/office/powerpoint/2010/main" val="184881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jdelijke aanduiding voor dianummer 3"/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F84AA0-6B96-4B38-9267-48ED1DD23BDD}" type="slidenum">
              <a:rPr kumimoji="0" lang="nl-NL" altLang="nl-NL" sz="10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nl-NL" altLang="nl-NL" sz="10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316" name="Tekstvak 7"/>
          <p:cNvSpPr txBox="1">
            <a:spLocks noChangeArrowheads="1"/>
          </p:cNvSpPr>
          <p:nvPr/>
        </p:nvSpPr>
        <p:spPr bwMode="auto">
          <a:xfrm>
            <a:off x="611188" y="728663"/>
            <a:ext cx="63373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altLang="nl-NL" sz="2800" b="1" i="0" u="none" strike="noStrike" kern="1200" cap="none" spc="0" normalizeH="0" baseline="0" noProof="0">
                <a:ln>
                  <a:noFill/>
                </a:ln>
                <a:solidFill>
                  <a:srgbClr val="EE7F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opdracht!</a:t>
            </a:r>
            <a:endParaRPr kumimoji="0" lang="nl-NL" altLang="nl-NL" sz="28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3317" name="Tekstvak 9"/>
          <p:cNvSpPr txBox="1">
            <a:spLocks noChangeArrowheads="1"/>
          </p:cNvSpPr>
          <p:nvPr/>
        </p:nvSpPr>
        <p:spPr bwMode="auto">
          <a:xfrm>
            <a:off x="1331913" y="2322513"/>
            <a:ext cx="4176712" cy="2103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altLang="nl-NL" sz="2800" b="0" i="0" u="none" strike="noStrike" kern="1200" cap="none" spc="0" normalizeH="0" baseline="-2500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t>We willen voor het tweede keuzecollege van jullie ‘leren’ welke manier jullie hebben bedacht om een geheim bericht over te brengen aan iemand anders.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nl-NL" altLang="nl-NL" sz="2800">
              <a:solidFill>
                <a:prstClr val="black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nl-NL" altLang="nl-NL" sz="28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3796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427CE97-C60E-4B31-A3CB-82F9645E0B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769F9A-5BD1-4DA6-BAA3-858C0ADD0EA9}" type="slidenum">
              <a:rPr lang="nl-NL" altLang="nl-NL" smtClean="0"/>
              <a:pPr>
                <a:defRPr/>
              </a:pPr>
              <a:t>9</a:t>
            </a:fld>
            <a:endParaRPr lang="nl-NL" altLang="nl-NL"/>
          </a:p>
        </p:txBody>
      </p:sp>
      <p:pic>
        <p:nvPicPr>
          <p:cNvPr id="2050" name="Picture 2" descr="300 (2007) - Rotten Tomatoes">
            <a:extLst>
              <a:ext uri="{FF2B5EF4-FFF2-40B4-BE49-F238E27FC236}">
                <a16:creationId xmlns:a16="http://schemas.microsoft.com/office/drawing/2014/main" id="{24FD4852-0202-44DC-9F15-82D0F66AE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762000"/>
            <a:ext cx="70485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245226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hanzehogenschool">
      <a:dk1>
        <a:sysClr val="windowText" lastClr="000000"/>
      </a:dk1>
      <a:lt1>
        <a:sysClr val="window" lastClr="FFFFFF"/>
      </a:lt1>
      <a:dk2>
        <a:srgbClr val="EE7F00"/>
      </a:dk2>
      <a:lt2>
        <a:srgbClr val="ECEDED"/>
      </a:lt2>
      <a:accent1>
        <a:srgbClr val="DEC437"/>
      </a:accent1>
      <a:accent2>
        <a:srgbClr val="9CC489"/>
      </a:accent2>
      <a:accent3>
        <a:srgbClr val="B1CEDE"/>
      </a:accent3>
      <a:accent4>
        <a:srgbClr val="C4C6B1"/>
      </a:accent4>
      <a:accent5>
        <a:srgbClr val="E0B6CE"/>
      </a:accent5>
      <a:accent6>
        <a:srgbClr val="628C5F"/>
      </a:accent6>
      <a:hlink>
        <a:srgbClr val="578494"/>
      </a:hlink>
      <a:folHlink>
        <a:srgbClr val="9E6697"/>
      </a:folHlink>
    </a:clrScheme>
    <a:fontScheme name="Hanzehogeschoo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Z00067 - HAN4196_HUI_1.3_Powerpoint_02_AK_v6" id="{A98A3C0A-D95B-4634-8AF9-AFD172553750}" vid="{3C0AB7DB-30DE-4C77-AA8B-DE109B67C910}"/>
    </a:ext>
  </a:extLst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D51225-D37F-47B6-AB79-A63D2C33893F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1686</TotalTime>
  <Words>377</Words>
  <Application>Microsoft Office PowerPoint</Application>
  <PresentationFormat>Diavoorstelling (16:9)</PresentationFormat>
  <Paragraphs>177</Paragraphs>
  <Slides>17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6</vt:i4>
      </vt:variant>
      <vt:variant>
        <vt:lpstr>Diatitels</vt:lpstr>
      </vt:variant>
      <vt:variant>
        <vt:i4>17</vt:i4>
      </vt:variant>
    </vt:vector>
  </HeadingPairs>
  <TitlesOfParts>
    <vt:vector size="26" baseType="lpstr">
      <vt:lpstr>ＭＳ Ｐゴシック</vt:lpstr>
      <vt:lpstr>Arial</vt:lpstr>
      <vt:lpstr>Calibri</vt:lpstr>
      <vt:lpstr>Aangepast ontwerp</vt:lpstr>
      <vt:lpstr>2_Aangepast ontwerp</vt:lpstr>
      <vt:lpstr>1_Aangepast ontwerp</vt:lpstr>
      <vt:lpstr>4_Aangepast ontwerp</vt:lpstr>
      <vt:lpstr>3_Aangepast ontwerp</vt:lpstr>
      <vt:lpstr>Office Theme</vt:lpstr>
      <vt:lpstr>HBO-ICT</vt:lpstr>
      <vt:lpstr>PowerPoint-presentatie</vt:lpstr>
      <vt:lpstr>PowerPoint-presentatie</vt:lpstr>
      <vt:lpstr>Wat leer je?           1/2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Ruben van der Made</dc:creator>
  <cp:lastModifiedBy>Hofwegen AMH van, Arnold</cp:lastModifiedBy>
  <cp:revision>399</cp:revision>
  <cp:lastPrinted>2016-09-30T08:30:00Z</cp:lastPrinted>
  <dcterms:created xsi:type="dcterms:W3CDTF">2008-01-28T12:56:33Z</dcterms:created>
  <dcterms:modified xsi:type="dcterms:W3CDTF">2024-11-06T08:05:47Z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